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8" r:id="rId5"/>
    <p:sldId id="286" r:id="rId6"/>
    <p:sldId id="287" r:id="rId7"/>
    <p:sldId id="288" r:id="rId8"/>
    <p:sldId id="289" r:id="rId9"/>
    <p:sldId id="290" r:id="rId10"/>
    <p:sldId id="291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94" r:id="rId27"/>
    <p:sldId id="284" r:id="rId28"/>
    <p:sldId id="292" r:id="rId29"/>
    <p:sldId id="258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0CF4-481A-4BE0-91CC-F629A3E4FE58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83BB-E644-4A45-B9CC-7E10EBEA7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0CF4-481A-4BE0-91CC-F629A3E4FE58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83BB-E644-4A45-B9CC-7E10EBEA7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0CF4-481A-4BE0-91CC-F629A3E4FE58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83BB-E644-4A45-B9CC-7E10EBEA7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0CF4-481A-4BE0-91CC-F629A3E4FE58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83BB-E644-4A45-B9CC-7E10EBEA7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0CF4-481A-4BE0-91CC-F629A3E4FE58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83BB-E644-4A45-B9CC-7E10EBEA7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0CF4-481A-4BE0-91CC-F629A3E4FE58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83BB-E644-4A45-B9CC-7E10EBEA7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0CF4-481A-4BE0-91CC-F629A3E4FE58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83BB-E644-4A45-B9CC-7E10EBEA7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0CF4-481A-4BE0-91CC-F629A3E4FE58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83BB-E644-4A45-B9CC-7E10EBEA7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0CF4-481A-4BE0-91CC-F629A3E4FE58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83BB-E644-4A45-B9CC-7E10EBEA7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0CF4-481A-4BE0-91CC-F629A3E4FE58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83BB-E644-4A45-B9CC-7E10EBEA7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0CF4-481A-4BE0-91CC-F629A3E4FE58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83BB-E644-4A45-B9CC-7E10EBEA7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C0CF4-481A-4BE0-91CC-F629A3E4FE58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83BB-E644-4A45-B9CC-7E10EBEA7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508" y="1223602"/>
            <a:ext cx="8856984" cy="3267795"/>
          </a:xfr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МАСТЕР-КЛАСС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ИСПОЛЬЗОВАНИЕ СВЕТОВОГО СТОЛА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РИСОВАНИЯ ПЕСКОМ 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РАБОТЕ ПЕДАГОГА – ПСИХОЛОГА»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4864596"/>
            <a:ext cx="3592488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Педагог-психолог 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Медведева О.Е.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Заголовок 3"/>
          <p:cNvSpPr>
            <a:spLocks noGrp="1"/>
          </p:cNvSpPr>
          <p:nvPr/>
        </p:nvSpPr>
        <p:spPr>
          <a:xfrm>
            <a:off x="457200" y="28575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9" name="Заголовок 3"/>
          <p:cNvSpPr>
            <a:spLocks noGrp="1"/>
          </p:cNvSpPr>
          <p:nvPr/>
        </p:nvSpPr>
        <p:spPr>
          <a:xfrm>
            <a:off x="179512" y="4293096"/>
            <a:ext cx="42484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293096"/>
            <a:ext cx="2592995" cy="24147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Государственное бюджетное профессиональное 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образовательное учреждение города Москвы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"Первый Московский Образовательный Комплекс»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Структурное подразделение «Детский сад»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Волна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884368" cy="4941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4680514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43819" y="980728"/>
            <a:ext cx="6656374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Методики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рисования песком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140968"/>
            <a:ext cx="3910186" cy="3147561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Рисование кулаком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7776864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Рисование ладонью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7848872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Рисование ребром большого пальца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7704856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Рисование щепотью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7884368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Рисование мизинцами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7560840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Одновременное использование нескольких пальцев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4320480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01008"/>
            <a:ext cx="4536504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Рисование симметрично двумя руками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840069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Отсечение лишнего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776864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Отличие от традиционных форм обучения: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Усиливается желание ребенка узнавать что-то новое.</a:t>
            </a:r>
          </a:p>
          <a:p>
            <a:r>
              <a:rPr lang="ru-RU" dirty="0" smtClean="0"/>
              <a:t>Мощно развивается тактильная чувствительность.</a:t>
            </a:r>
          </a:p>
          <a:p>
            <a:r>
              <a:rPr lang="ru-RU" dirty="0" smtClean="0"/>
              <a:t>Более гармонично и интенсивно развиваются все познавательные процессы.</a:t>
            </a:r>
          </a:p>
          <a:p>
            <a:r>
              <a:rPr lang="ru-RU" dirty="0" smtClean="0"/>
              <a:t>Совершенствуется предметно-игровая деятельность.</a:t>
            </a:r>
          </a:p>
          <a:p>
            <a:r>
              <a:rPr lang="ru-RU" dirty="0" smtClean="0"/>
              <a:t>Песок способен «заземлять» отрицательную энергию.</a:t>
            </a:r>
            <a:endParaRPr lang="ru-RU" dirty="0"/>
          </a:p>
        </p:txBody>
      </p:sp>
      <p:sp>
        <p:nvSpPr>
          <p:cNvPr id="6" name="Заголовок 3"/>
          <p:cNvSpPr>
            <a:spLocks noGrp="1"/>
          </p:cNvSpPr>
          <p:nvPr/>
        </p:nvSpPr>
        <p:spPr>
          <a:xfrm>
            <a:off x="457200" y="28575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3"/>
          <p:cNvSpPr>
            <a:spLocks noGrp="1"/>
          </p:cNvSpPr>
          <p:nvPr/>
        </p:nvSpPr>
        <p:spPr>
          <a:xfrm>
            <a:off x="609600" y="30099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042" y="5877272"/>
            <a:ext cx="331628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Насыпание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 кулачка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848872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Рисование пальцем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29" y="1556792"/>
            <a:ext cx="7799103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 для рисования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4248472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28800"/>
            <a:ext cx="418847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477" y="4293096"/>
            <a:ext cx="4283968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кондитерского шприца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920880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массажного мячика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776864" cy="4869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ситечка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956376" cy="5013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Выдувание рисунка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920880" cy="4941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54049951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трафаретов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388843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00808"/>
            <a:ext cx="3816424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221088"/>
            <a:ext cx="3744416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Использование декоративных украшений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7776864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178792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forum.na-svyazi.ru/uploads/201507/post-148096-1436458701-456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24944"/>
            <a:ext cx="427212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3568" y="404664"/>
            <a:ext cx="4320480" cy="44012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Игра с песком – 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 естественная и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Доступная для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Каждого ребенка форма деятельности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Актуальные проблемы, решаемые с помощью рисования песком: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785395"/>
          </a:xfrm>
        </p:spPr>
        <p:txBody>
          <a:bodyPr>
            <a:noAutofit/>
          </a:bodyPr>
          <a:lstStyle/>
          <a:p>
            <a:r>
              <a:rPr lang="ru-RU" sz="2000" dirty="0" smtClean="0"/>
              <a:t>развитие </a:t>
            </a:r>
            <a:r>
              <a:rPr lang="ru-RU" sz="2000" dirty="0"/>
              <a:t>мелкой моторики и повышение тактильной чувствительности; </a:t>
            </a:r>
            <a:endParaRPr lang="ru-RU" sz="2000" dirty="0" smtClean="0"/>
          </a:p>
          <a:p>
            <a:r>
              <a:rPr lang="ru-RU" sz="2000" dirty="0" smtClean="0"/>
              <a:t>развитие </a:t>
            </a:r>
            <a:r>
              <a:rPr lang="ru-RU" sz="2000" dirty="0"/>
              <a:t>воображения, творческого мышления, пространственного мышления; </a:t>
            </a:r>
            <a:endParaRPr lang="ru-RU" sz="2000" dirty="0" smtClean="0"/>
          </a:p>
          <a:p>
            <a:r>
              <a:rPr lang="ru-RU" sz="2000" dirty="0" smtClean="0"/>
              <a:t>развитие </a:t>
            </a:r>
            <a:r>
              <a:rPr lang="ru-RU" sz="2000" dirty="0"/>
              <a:t>речи и подготовка руки к письму ( в том числе обучение чтению, изучение иностранных языков); </a:t>
            </a:r>
            <a:endParaRPr lang="ru-RU" sz="2000" dirty="0" smtClean="0"/>
          </a:p>
          <a:p>
            <a:r>
              <a:rPr lang="ru-RU" sz="2000" dirty="0" smtClean="0"/>
              <a:t>коррекция </a:t>
            </a:r>
            <a:r>
              <a:rPr lang="ru-RU" sz="2000" dirty="0"/>
              <a:t>нарушений внимания и поведения; </a:t>
            </a:r>
            <a:endParaRPr lang="ru-RU" sz="2000" dirty="0" smtClean="0"/>
          </a:p>
          <a:p>
            <a:r>
              <a:rPr lang="ru-RU" sz="2000" dirty="0" smtClean="0"/>
              <a:t>коррекция </a:t>
            </a:r>
            <a:r>
              <a:rPr lang="ru-RU" sz="2000" dirty="0"/>
              <a:t>эмоциональных и невротических нарушений; </a:t>
            </a:r>
            <a:endParaRPr lang="ru-RU" sz="2000" dirty="0" smtClean="0"/>
          </a:p>
          <a:p>
            <a:r>
              <a:rPr lang="ru-RU" sz="2000" dirty="0" smtClean="0"/>
              <a:t>развитие </a:t>
            </a:r>
            <a:r>
              <a:rPr lang="ru-RU" sz="2000" dirty="0"/>
              <a:t>психических процессов у детей и взрослых; </a:t>
            </a:r>
            <a:endParaRPr lang="ru-RU" sz="2000" dirty="0" smtClean="0"/>
          </a:p>
          <a:p>
            <a:r>
              <a:rPr lang="ru-RU" sz="2000" dirty="0" smtClean="0"/>
              <a:t>мягкое </a:t>
            </a:r>
            <a:r>
              <a:rPr lang="ru-RU" sz="2000" dirty="0"/>
              <a:t>плавное восстановление после травм у детей и взрослых( инсульты, сотрясения ГМ, коррекция </a:t>
            </a:r>
            <a:r>
              <a:rPr lang="ru-RU" sz="2000" dirty="0" err="1"/>
              <a:t>постгипоксических</a:t>
            </a:r>
            <a:r>
              <a:rPr lang="ru-RU" sz="2000" dirty="0"/>
              <a:t> расстройств и ММД); </a:t>
            </a:r>
            <a:endParaRPr lang="ru-RU" sz="2000" dirty="0" smtClean="0"/>
          </a:p>
          <a:p>
            <a:r>
              <a:rPr lang="ru-RU" sz="2000" dirty="0" smtClean="0"/>
              <a:t>развитие </a:t>
            </a:r>
            <a:r>
              <a:rPr lang="ru-RU" sz="2000" dirty="0"/>
              <a:t>двух полушарий ГМ, гармоничное развитие </a:t>
            </a:r>
            <a:r>
              <a:rPr lang="ru-RU" sz="2000" dirty="0" smtClean="0"/>
              <a:t>личности;</a:t>
            </a:r>
          </a:p>
          <a:p>
            <a:r>
              <a:rPr lang="ru-RU" sz="2000" dirty="0" smtClean="0"/>
              <a:t>снятие </a:t>
            </a:r>
            <a:r>
              <a:rPr lang="ru-RU" sz="2000" dirty="0"/>
              <a:t>стресса и гармонизация внутреннего состояния; </a:t>
            </a:r>
            <a:endParaRPr lang="ru-RU" sz="2000" dirty="0" smtClean="0"/>
          </a:p>
          <a:p>
            <a:r>
              <a:rPr lang="ru-RU" sz="2000" dirty="0" smtClean="0"/>
              <a:t>более </a:t>
            </a:r>
            <a:r>
              <a:rPr lang="ru-RU" sz="2000" dirty="0"/>
              <a:t>глубокое понимание и принятие </a:t>
            </a:r>
            <a:r>
              <a:rPr lang="ru-RU" sz="2000" dirty="0" smtClean="0"/>
              <a:t>себя…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8194" name="Picture 2" descr="C:\Users\kolyan\Pictures\мамин денек\201204211534319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6064427"/>
            <a:ext cx="3312368" cy="68195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24744"/>
            <a:ext cx="6515200" cy="4886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при работе с песком: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Нельзя намеренно выбрасывать песок из песочницы.</a:t>
            </a:r>
          </a:p>
          <a:p>
            <a:pPr lvl="0"/>
            <a:r>
              <a:rPr lang="ru-RU" dirty="0"/>
              <a:t>Нельзя бросать песок в других или брать его в рот.</a:t>
            </a:r>
          </a:p>
          <a:p>
            <a:pPr lvl="0"/>
            <a:r>
              <a:rPr lang="ru-RU" dirty="0"/>
              <a:t>После игры надо помочь Песочной фее убрать все игрушки на свои места.</a:t>
            </a:r>
          </a:p>
          <a:p>
            <a:pPr lvl="0"/>
            <a:r>
              <a:rPr lang="ru-RU" dirty="0"/>
              <a:t>После игры в песке надо помыть </a:t>
            </a:r>
            <a:r>
              <a:rPr lang="ru-RU" dirty="0" smtClean="0"/>
              <a:t>руки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2" y="5805264"/>
            <a:ext cx="331628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43819" y="980728"/>
            <a:ext cx="6656374" cy="3416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СПОСОБЫ ЗАСЫПАНИЯ ПОВЕРХНОСТИ СТОЛА</a:t>
            </a:r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52" y="4527754"/>
            <a:ext cx="2468628" cy="222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0907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Просеивание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848872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3321420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err="1" smtClean="0"/>
              <a:t>Расхлопывание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884368" cy="5013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566871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Дождик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848872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9046980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Торнадо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812360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8285290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286</Words>
  <Application>Microsoft Office PowerPoint</Application>
  <PresentationFormat>Экран (4:3)</PresentationFormat>
  <Paragraphs>58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МАСТЕР-КЛАСС «ИСПОЛЬЗОВАНИЕ СВЕТОВОГО СТОЛА ДЛЯ РИСОВАНИЯ ПЕСКОМ  В РАБОТЕ ПЕДАГОГА – ПСИХОЛОГА»</vt:lpstr>
      <vt:lpstr>Отличие от традиционных форм обучения:</vt:lpstr>
      <vt:lpstr>Актуальные проблемы, решаемые с помощью рисования песком:</vt:lpstr>
      <vt:lpstr>Правила при работе с песком:</vt:lpstr>
      <vt:lpstr>Презентация PowerPoint</vt:lpstr>
      <vt:lpstr>Просеивание</vt:lpstr>
      <vt:lpstr>Расхлопывание</vt:lpstr>
      <vt:lpstr>Дождик </vt:lpstr>
      <vt:lpstr>Торнадо </vt:lpstr>
      <vt:lpstr>Волна</vt:lpstr>
      <vt:lpstr>Презентация PowerPoint</vt:lpstr>
      <vt:lpstr>Рисование кулаком</vt:lpstr>
      <vt:lpstr>Рисование ладонью</vt:lpstr>
      <vt:lpstr>Рисование ребром большого пальца</vt:lpstr>
      <vt:lpstr>Рисование щепотью</vt:lpstr>
      <vt:lpstr>Рисование мизинцами</vt:lpstr>
      <vt:lpstr>Одновременное использование нескольких пальцев</vt:lpstr>
      <vt:lpstr>Рисование симметрично двумя руками</vt:lpstr>
      <vt:lpstr>Отсечение лишнего</vt:lpstr>
      <vt:lpstr>Насыпание из кулачка</vt:lpstr>
      <vt:lpstr>Рисование пальцем</vt:lpstr>
      <vt:lpstr>Материалы для рисования</vt:lpstr>
      <vt:lpstr>Использование кондитерского шприца</vt:lpstr>
      <vt:lpstr>Использование массажного мячика</vt:lpstr>
      <vt:lpstr>Использование ситечка</vt:lpstr>
      <vt:lpstr>Выдувание рисунка</vt:lpstr>
      <vt:lpstr>Использование трафаретов</vt:lpstr>
      <vt:lpstr>Использование декоративных украшений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СВЕТОВОГО СТОЛА ДЛЯ РИСОВАНИЯ ПЕСКОМ В РАБОТЕ ПЕДАГОГА – ПСИХОЛОГА ДОУ.</dc:title>
  <dc:creator>kolyan</dc:creator>
  <cp:lastModifiedBy>ПК</cp:lastModifiedBy>
  <cp:revision>30</cp:revision>
  <dcterms:created xsi:type="dcterms:W3CDTF">2013-11-13T13:29:53Z</dcterms:created>
  <dcterms:modified xsi:type="dcterms:W3CDTF">2016-02-02T18:56:11Z</dcterms:modified>
</cp:coreProperties>
</file>