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4" r:id="rId3"/>
    <p:sldId id="259" r:id="rId4"/>
    <p:sldId id="272" r:id="rId5"/>
    <p:sldId id="262" r:id="rId6"/>
    <p:sldId id="267" r:id="rId7"/>
    <p:sldId id="268" r:id="rId8"/>
    <p:sldId id="269" r:id="rId9"/>
    <p:sldId id="270" r:id="rId10"/>
    <p:sldId id="271" r:id="rId11"/>
    <p:sldId id="273" r:id="rId12"/>
    <p:sldId id="261" r:id="rId13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82" y="72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oditel.educom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8934" y="1412776"/>
            <a:ext cx="11305255" cy="3672408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 </a:t>
            </a:r>
          </a:p>
          <a:p>
            <a:pPr lvl="0"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Департаменте образования города Москвы</a:t>
            </a:r>
          </a:p>
          <a:p>
            <a:pPr lvl="0" algn="ctr"/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негативных проявлений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92067" y="6209332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666139"/>
            <a:ext cx="9798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Галузина Ольга Алексеевна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Экспертно-консультативного совета родительской общественности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Департаменте образования города Москвы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(926) 595 42 32,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GaluzinaOA@mail.ru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37"/>
            <a:ext cx="1216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перевозки группы детей в автобусах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70" y="1052987"/>
            <a:ext cx="1161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перевозки детей в автобусе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926" y="1844824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Ч.3 статьи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перевозке детей, установленных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ПДД)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Ч.4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(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при организованной перевозки группы детей автобусами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12.23 КоАП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– влечет наложение административного штрафа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водителя – 3000 рублей,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должностных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– 25 тыс. рублей,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– 100 тыс. рублей.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17854264475518e876a0d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57" y="1844824"/>
            <a:ext cx="365999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37"/>
            <a:ext cx="1216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перевозки группы детей в автобусах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729" y="1196752"/>
            <a:ext cx="809765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5статьи 12.23 КоАП России.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перевозке детей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ночное время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Правилами организованной перевозки группы детей автобусами, - влечет наложение штрафа на водителя – 5 тыс. рублей или лишение права управления т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 срок от 4-6 месяцев;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должностных лиц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на юридических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6 статьи 12.23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перевозке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установленных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организованной перевозки группы детей автобусами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исключением случаев, предусмотренных частями 4 и 5 настоящей статьи,-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штрафа на должностных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на юридических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74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83" y="1844824"/>
            <a:ext cx="375693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80231" y="908720"/>
            <a:ext cx="11809312" cy="4536505"/>
          </a:xfrm>
        </p:spPr>
        <p:txBody>
          <a:bodyPr rtlCol="0">
            <a:normAutofit fontScale="25000" lnSpcReduction="20000"/>
          </a:bodyPr>
          <a:lstStyle/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СОВЕТ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 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г. МОСКВЫ</a:t>
            </a:r>
          </a:p>
          <a:p>
            <a:pPr marL="136063" indent="0" algn="ctr" defTabSz="1088433" fontAlgn="ctr">
              <a:buNone/>
              <a:defRPr/>
            </a:pPr>
            <a:r>
              <a:rPr lang="en-US" sz="9600" dirty="0">
                <a:solidFill>
                  <a:srgbClr val="000066"/>
                </a:solidFill>
                <a:hlinkClick r:id="rId2"/>
              </a:rPr>
              <a:t>http://roditel.educom.ru</a:t>
            </a:r>
            <a:r>
              <a:rPr lang="en-US" sz="9600" dirty="0" smtClean="0">
                <a:solidFill>
                  <a:srgbClr val="000066"/>
                </a:solidFill>
                <a:hlinkClick r:id="rId2"/>
              </a:rPr>
              <a:t>/</a:t>
            </a:r>
            <a:endParaRPr lang="ru-RU" sz="9600" dirty="0" smtClean="0">
              <a:solidFill>
                <a:srgbClr val="000066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ru-RU" sz="9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Мясникова 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dirty="0">
                <a:solidFill>
                  <a:srgbClr val="002060"/>
                </a:solidFill>
              </a:rPr>
              <a:t>myasnikovala@mos.ru </a:t>
            </a:r>
            <a:endParaRPr lang="ru-RU" sz="9600" dirty="0" smtClean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</a:rPr>
              <a:t>mjasnikowana@yandex.ru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6063" indent="0" algn="ctr" defTabSz="1088433" fontAlgn="ctr">
              <a:buNone/>
              <a:defRPr/>
            </a:pP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9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негативных </a:t>
            </a: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Галузина </a:t>
            </a:r>
            <a:r>
              <a:rPr lang="ru-RU" sz="9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>
                <a:solidFill>
                  <a:srgbClr val="000066"/>
                </a:solidFill>
              </a:rPr>
              <a:t>+7 (926) </a:t>
            </a:r>
            <a:r>
              <a:rPr lang="ru-RU" sz="9600" b="1" dirty="0" smtClean="0">
                <a:solidFill>
                  <a:srgbClr val="000066"/>
                </a:solidFill>
              </a:rPr>
              <a:t>595-42-32</a:t>
            </a:r>
            <a:endParaRPr lang="ru-RU" sz="9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для обращения: 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(963) 670 – 34 – </a:t>
            </a:r>
            <a:r>
              <a:rPr lang="ru-RU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endParaRPr lang="ru-RU" sz="7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(966) 198 – 95 – </a:t>
            </a:r>
            <a:r>
              <a:rPr lang="ru-RU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pPr marL="136063" indent="0" algn="ctr" defTabSz="1088433" fontAlgn="ctr">
              <a:buNone/>
              <a:defRPr/>
            </a:pP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nebudzavisim@mail.ru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1279"/>
            <a:ext cx="1216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перевозки группы детей в автобусах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59894"/>
            <a:ext cx="1216977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правила действуют только при организованной перевозке детей: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514350" indent="-514350"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организованной перевозки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водителям</a:t>
            </a:r>
          </a:p>
          <a:p>
            <a:pPr marL="514350" indent="-514350">
              <a:buFontTx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детей автобусами в ночное время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взрослых при перевозке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перевозки детей</a:t>
            </a:r>
          </a:p>
          <a:p>
            <a:pPr marL="514350" indent="-514350"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alyar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75" y="959894"/>
            <a:ext cx="746020" cy="68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8243" y="1936556"/>
            <a:ext cx="6479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63" y="3701882"/>
            <a:ext cx="101978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перевозка группы детей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перевозка в автобусе, не относящаяся к маршрутному т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с, группы детей численностью 8 и более человек, осуществляемая без их законных представителей, за исключением случая, когда законный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представитель(ли) является(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ются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назначенным(и) сопровождающим(и) или назначенным медицинским работником.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1168921-131706-49x16619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95" y="1936556"/>
            <a:ext cx="3821505" cy="2743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97918"/>
            <a:ext cx="1216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перевозки группы детей в автобусах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223" y="908720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Постановлению Правительства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№1177с изменениями и дополнениями действующими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2018года правил перевозки организованных групп детей разрешена только на автобусах: 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выпуска которого не более 10 лет;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оответствие по конструкции и назначению техническим требованиям, предъявляемым к транспорту, предназначенному для перевозки пассажиров;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тахографа и аппарата навигации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ГЛОНАСС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ГЛОНАСС;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1118301973bc26266d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31" y="1556792"/>
            <a:ext cx="378541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97918"/>
            <a:ext cx="1216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перевозки группы детей в автобусах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562" y="1268760"/>
            <a:ext cx="656041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олжен быть оснащен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проблесковым маячком на крыше оранжевого или желтого цвета и опознавательными знаками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«Организованная перевозка группы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двух размеров (спереди и сзади)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оответствие водителя квалификационным требованиям;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автобусе ремней безопасности, медицинской аптечки, огнетушителей;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карта о прохождении технического осмотра т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обязательной страховки т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deti_v_puti__-glav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38" y="1412776"/>
            <a:ext cx="4746105" cy="405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2369" y="931459"/>
            <a:ext cx="932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организованной перевозки детей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8637"/>
            <a:ext cx="1216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перевозки группы детей в автобусах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55" y="1509882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фрахтования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содержащий сведения о медицинском работнике (ФИО, должность), копия лицензии на осуществление медицинской деятельности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решения о назначении сопровождения автобусов автомобилем подразделения ГИБДД или копия уведомления об организованной перевозке группы детей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набора пищевых продуктов (сухих пайков, бутилированной воды)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назначенных сопровождающих (ФИО + телефон)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детей (ФИО + возраст)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perevozka_deti_prav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87" y="1844824"/>
            <a:ext cx="403244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37"/>
            <a:ext cx="1216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перевозки группы детей в автобусах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426" y="1284315"/>
            <a:ext cx="74210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сведения о водителе(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(ФИО + телефон)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 порядке посадки детей в автобус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маршрута, включающая в себя: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график движения с расчетным временем перевозки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места и время остановок для отдыха с указанием наименования юридического лица или ФИО ИП, осуществляющих деятельность в области оказания гостиничных услуг (реестровый номер туроператора, осуществляющего организацию перевозки)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589d58420e2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42" y="1628800"/>
            <a:ext cx="421536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893" y="1052428"/>
            <a:ext cx="58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водителям: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8637"/>
            <a:ext cx="1216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перевозки группы детей в автобусах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401" y="1916832"/>
            <a:ext cx="74930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качестве водителя т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категории «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не менее 1 года из последних 3 календарных лет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совершавшие административные правонарушения в области дорожного движения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предрейсовый инструктаж по безопасности перевозки детей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предрейсовый медицинский осмотр в порядке, установленном МЗ РФ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USER\Desktop\1484122290_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89" y="1637202"/>
            <a:ext cx="4478851" cy="3808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37"/>
            <a:ext cx="1216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перевозки группы детей в автобусах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70" y="1029613"/>
            <a:ext cx="1161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детей автобусами в ночное время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255" y="2195917"/>
            <a:ext cx="74930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2016 г. ночное время с 23.00 – 6.00 часов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опускается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к железнодорожным вокзалам, аэропортам и от них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(доставка до конечного пункта назначения, определенного графиком движения, или до места ночлега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23.00 часов расстояние перевозки не должно превышать 100 километров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ec7e498517c40dc6b889c4d432d67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45" y="1873591"/>
            <a:ext cx="3643642" cy="3643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37"/>
            <a:ext cx="1216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перевозки группы детей в автобусах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049" y="1019634"/>
            <a:ext cx="1161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взрослых при перевозке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854" y="1729227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лицо, ответственное за обеспечение БДД обеспечивает назначение сопровождающих в каждый автобус (сопровождают детей при перевозке до места назначения);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сопровождающих на 1 автобус назначается из расчета их нахождения у каждой двери автобуса;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перевозки детей используются 2 и более автобуса, назначается старший ответственный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ответственный координирует действия водителей и ответственных по автобусам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ответственный должен находиться в автобусе, замыкающем колонну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c9a7b972e8bcb235c15e02f5014cab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43" y="2132856"/>
            <a:ext cx="3672408" cy="2959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824</Words>
  <Application>Microsoft Office PowerPoint</Application>
  <PresentationFormat>Произвольный</PresentationFormat>
  <Paragraphs>109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Галузина Ольга</cp:lastModifiedBy>
  <cp:revision>94</cp:revision>
  <dcterms:created xsi:type="dcterms:W3CDTF">2017-06-20T12:12:29Z</dcterms:created>
  <dcterms:modified xsi:type="dcterms:W3CDTF">2018-01-21T21:39:20Z</dcterms:modified>
</cp:coreProperties>
</file>