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76" r:id="rId3"/>
    <p:sldId id="261" r:id="rId4"/>
    <p:sldId id="260" r:id="rId5"/>
    <p:sldId id="273" r:id="rId6"/>
    <p:sldId id="268" r:id="rId7"/>
    <p:sldId id="271" r:id="rId8"/>
    <p:sldId id="274" r:id="rId9"/>
    <p:sldId id="258" r:id="rId10"/>
    <p:sldId id="259" r:id="rId11"/>
    <p:sldId id="278" r:id="rId12"/>
    <p:sldId id="279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CC00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214" autoAdjust="0"/>
    <p:restoredTop sz="94660"/>
  </p:normalViewPr>
  <p:slideViewPr>
    <p:cSldViewPr>
      <p:cViewPr varScale="1">
        <p:scale>
          <a:sx n="104" d="100"/>
          <a:sy n="104" d="100"/>
        </p:scale>
        <p:origin x="-22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>
        <c:manualLayout>
          <c:layoutTarget val="inner"/>
          <c:xMode val="edge"/>
          <c:yMode val="edge"/>
          <c:x val="0.31662441373451189"/>
          <c:y val="3.272583225398995E-2"/>
          <c:w val="0.34007430671366329"/>
          <c:h val="0.81948482465442862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подразделение колледж 495 чел.</c:v>
                </c:pt>
              </c:strCache>
            </c:strRef>
          </c:tx>
          <c:cat>
            <c:strRef>
              <c:f>Лист1!$A$2:$A$5</c:f>
              <c:strCache>
                <c:ptCount val="2"/>
                <c:pt idx="1">
                  <c:v>учебный год 2015-2016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1">
                  <c:v>495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подразделение школа</c:v>
                </c:pt>
              </c:strCache>
            </c:strRef>
          </c:tx>
          <c:cat>
            <c:strRef>
              <c:f>Лист1!$A$2:$A$5</c:f>
              <c:strCache>
                <c:ptCount val="2"/>
                <c:pt idx="1">
                  <c:v>учебный год 2015-2016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1">
                  <c:v>300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подразделение детский сад</c:v>
                </c:pt>
              </c:strCache>
            </c:strRef>
          </c:tx>
          <c:cat>
            <c:strRef>
              <c:f>Лист1!$A$2:$A$5</c:f>
              <c:strCache>
                <c:ptCount val="2"/>
                <c:pt idx="1">
                  <c:v>учебный год 2015-2016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  <c:pt idx="1">
                  <c:v>150</c:v>
                </c:pt>
              </c:numCache>
            </c:numRef>
          </c:val>
        </c:ser>
        <c:dLbls/>
        <c:axId val="82852096"/>
        <c:axId val="82850560"/>
      </c:barChart>
      <c:valAx>
        <c:axId val="82850560"/>
        <c:scaling>
          <c:orientation val="minMax"/>
        </c:scaling>
        <c:axPos val="b"/>
        <c:majorGridlines/>
        <c:numFmt formatCode="General" sourceLinked="1"/>
        <c:tickLblPos val="nextTo"/>
        <c:crossAx val="82852096"/>
        <c:crosses val="autoZero"/>
        <c:crossBetween val="between"/>
      </c:valAx>
      <c:catAx>
        <c:axId val="82852096"/>
        <c:scaling>
          <c:orientation val="minMax"/>
        </c:scaling>
        <c:axPos val="l"/>
        <c:tickLblPos val="nextTo"/>
        <c:crossAx val="82850560"/>
        <c:crosses val="autoZero"/>
        <c:auto val="1"/>
        <c:lblAlgn val="ctr"/>
        <c:lblOffset val="100"/>
      </c:cat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86A414-CBAB-4738-BEA9-A2E40B371524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0D08C86-2ECD-432A-8B8D-7AB091B42227}">
      <dgm:prSet/>
      <dgm:spPr>
        <a:solidFill>
          <a:srgbClr val="990099"/>
        </a:solidFill>
        <a:ln>
          <a:solidFill>
            <a:srgbClr val="92D050"/>
          </a:solidFill>
        </a:ln>
      </dgm:spPr>
      <dgm:t>
        <a:bodyPr/>
        <a:lstStyle/>
        <a:p>
          <a:endParaRPr lang="ru-RU" dirty="0"/>
        </a:p>
      </dgm:t>
    </dgm:pt>
    <dgm:pt modelId="{716FE110-3515-430F-8C3F-5FCB3FEAAEB1}" type="parTrans" cxnId="{653AF274-FDA0-445D-89D7-257153EDCBC1}">
      <dgm:prSet/>
      <dgm:spPr/>
      <dgm:t>
        <a:bodyPr/>
        <a:lstStyle/>
        <a:p>
          <a:endParaRPr lang="ru-RU"/>
        </a:p>
      </dgm:t>
    </dgm:pt>
    <dgm:pt modelId="{DDA165E8-9D2B-46B9-849C-58B1B7CA4197}" type="sibTrans" cxnId="{653AF274-FDA0-445D-89D7-257153EDCBC1}">
      <dgm:prSet/>
      <dgm:spPr/>
      <dgm:t>
        <a:bodyPr/>
        <a:lstStyle/>
        <a:p>
          <a:endParaRPr lang="ru-RU"/>
        </a:p>
      </dgm:t>
    </dgm:pt>
    <dgm:pt modelId="{89ECB32E-394A-4950-B4BF-B949EB9469FE}">
      <dgm:prSet/>
      <dgm:spPr>
        <a:ln>
          <a:solidFill>
            <a:srgbClr val="92D050"/>
          </a:solidFill>
        </a:ln>
      </dgm:spPr>
      <dgm:t>
        <a:bodyPr/>
        <a:lstStyle/>
        <a:p>
          <a:r>
            <a:rPr lang="ru-RU" dirty="0" smtClean="0"/>
            <a:t>Дополнительное образование</a:t>
          </a:r>
          <a:endParaRPr lang="ru-RU" dirty="0"/>
        </a:p>
      </dgm:t>
    </dgm:pt>
    <dgm:pt modelId="{2DF5EE31-2AB0-461F-86B8-7E6F295BF4BC}" type="parTrans" cxnId="{EBF210CC-B626-4A62-A04C-41665A799AA9}">
      <dgm:prSet/>
      <dgm:spPr/>
      <dgm:t>
        <a:bodyPr/>
        <a:lstStyle/>
        <a:p>
          <a:endParaRPr lang="ru-RU"/>
        </a:p>
      </dgm:t>
    </dgm:pt>
    <dgm:pt modelId="{D2A7F810-B1B4-41F9-859F-AA65D23A01A5}" type="sibTrans" cxnId="{EBF210CC-B626-4A62-A04C-41665A799AA9}">
      <dgm:prSet/>
      <dgm:spPr/>
      <dgm:t>
        <a:bodyPr/>
        <a:lstStyle/>
        <a:p>
          <a:endParaRPr lang="ru-RU"/>
        </a:p>
      </dgm:t>
    </dgm:pt>
    <dgm:pt modelId="{1A250751-0CB2-4C38-AB14-51D7E9B20C1E}">
      <dgm:prSet/>
      <dgm:spPr>
        <a:solidFill>
          <a:schemeClr val="accent1">
            <a:lumMod val="75000"/>
          </a:schemeClr>
        </a:solidFill>
        <a:ln>
          <a:solidFill>
            <a:srgbClr val="92D050"/>
          </a:solidFill>
        </a:ln>
      </dgm:spPr>
      <dgm:t>
        <a:bodyPr/>
        <a:lstStyle/>
        <a:p>
          <a:endParaRPr lang="ru-RU"/>
        </a:p>
      </dgm:t>
    </dgm:pt>
    <dgm:pt modelId="{F44F0C4E-B480-40AF-902F-7D5B713E3414}" type="parTrans" cxnId="{3717CE1E-19FE-427B-BB02-8217066D0821}">
      <dgm:prSet/>
      <dgm:spPr/>
      <dgm:t>
        <a:bodyPr/>
        <a:lstStyle/>
        <a:p>
          <a:endParaRPr lang="ru-RU"/>
        </a:p>
      </dgm:t>
    </dgm:pt>
    <dgm:pt modelId="{D496CCA7-EC77-4117-9723-CF227FF14C6B}" type="sibTrans" cxnId="{3717CE1E-19FE-427B-BB02-8217066D0821}">
      <dgm:prSet/>
      <dgm:spPr/>
      <dgm:t>
        <a:bodyPr/>
        <a:lstStyle/>
        <a:p>
          <a:endParaRPr lang="ru-RU"/>
        </a:p>
      </dgm:t>
    </dgm:pt>
    <dgm:pt modelId="{96D6B0B7-0057-404D-8FE3-31E3E401F19B}">
      <dgm:prSet/>
      <dgm:spPr>
        <a:solidFill>
          <a:schemeClr val="bg1">
            <a:lumMod val="65000"/>
          </a:schemeClr>
        </a:solidFill>
        <a:ln>
          <a:solidFill>
            <a:srgbClr val="92D050"/>
          </a:solidFill>
        </a:ln>
      </dgm:spPr>
      <dgm:t>
        <a:bodyPr/>
        <a:lstStyle/>
        <a:p>
          <a:endParaRPr lang="ru-RU"/>
        </a:p>
      </dgm:t>
    </dgm:pt>
    <dgm:pt modelId="{0804F46E-CBFF-4EFA-9BC8-5DD968587FEC}" type="parTrans" cxnId="{CE41269F-A5D8-4FF9-B9BA-A1349CA10E4A}">
      <dgm:prSet/>
      <dgm:spPr/>
      <dgm:t>
        <a:bodyPr/>
        <a:lstStyle/>
        <a:p>
          <a:endParaRPr lang="ru-RU"/>
        </a:p>
      </dgm:t>
    </dgm:pt>
    <dgm:pt modelId="{D69ADC00-3C17-40F3-A00A-81EB7B14B802}" type="sibTrans" cxnId="{CE41269F-A5D8-4FF9-B9BA-A1349CA10E4A}">
      <dgm:prSet/>
      <dgm:spPr/>
      <dgm:t>
        <a:bodyPr/>
        <a:lstStyle/>
        <a:p>
          <a:endParaRPr lang="ru-RU"/>
        </a:p>
      </dgm:t>
    </dgm:pt>
    <dgm:pt modelId="{648B870A-E49E-42B8-B7A8-F6D34AB7B86D}">
      <dgm:prSet/>
      <dgm:spPr>
        <a:ln>
          <a:solidFill>
            <a:srgbClr val="92D050"/>
          </a:solidFill>
        </a:ln>
      </dgm:spPr>
      <dgm:t>
        <a:bodyPr/>
        <a:lstStyle/>
        <a:p>
          <a:r>
            <a:rPr lang="ru-RU" dirty="0" smtClean="0"/>
            <a:t>Внеурочная занятость</a:t>
          </a:r>
          <a:endParaRPr lang="ru-RU" dirty="0"/>
        </a:p>
      </dgm:t>
    </dgm:pt>
    <dgm:pt modelId="{E7927D10-8CF5-4C2F-B05D-7260EE6F0C56}" type="parTrans" cxnId="{0EDAF329-5711-4DE9-86D6-8C37EC5C9CEF}">
      <dgm:prSet/>
      <dgm:spPr/>
      <dgm:t>
        <a:bodyPr/>
        <a:lstStyle/>
        <a:p>
          <a:endParaRPr lang="ru-RU"/>
        </a:p>
      </dgm:t>
    </dgm:pt>
    <dgm:pt modelId="{F56FECD4-758F-4C0B-9942-14C452950000}" type="sibTrans" cxnId="{0EDAF329-5711-4DE9-86D6-8C37EC5C9CEF}">
      <dgm:prSet/>
      <dgm:spPr/>
      <dgm:t>
        <a:bodyPr/>
        <a:lstStyle/>
        <a:p>
          <a:endParaRPr lang="ru-RU"/>
        </a:p>
      </dgm:t>
    </dgm:pt>
    <dgm:pt modelId="{7CDE7B05-E02B-404A-8732-D7A8BFE8C921}">
      <dgm:prSet/>
      <dgm:spPr>
        <a:ln>
          <a:solidFill>
            <a:srgbClr val="92D050"/>
          </a:solidFill>
        </a:ln>
      </dgm:spPr>
      <dgm:t>
        <a:bodyPr/>
        <a:lstStyle/>
        <a:p>
          <a:r>
            <a:rPr lang="ru-RU" dirty="0" smtClean="0"/>
            <a:t>Информационное просвещение</a:t>
          </a:r>
          <a:endParaRPr lang="ru-RU" dirty="0"/>
        </a:p>
      </dgm:t>
    </dgm:pt>
    <dgm:pt modelId="{82EC7042-1765-4D4C-8CF0-C4F63F9C5020}" type="parTrans" cxnId="{9C08A6E2-AB05-4EF0-8C24-EA80208D88EE}">
      <dgm:prSet/>
      <dgm:spPr/>
      <dgm:t>
        <a:bodyPr/>
        <a:lstStyle/>
        <a:p>
          <a:endParaRPr lang="ru-RU"/>
        </a:p>
      </dgm:t>
    </dgm:pt>
    <dgm:pt modelId="{121EB8CF-8C9B-4C82-A602-F40200C69267}" type="sibTrans" cxnId="{9C08A6E2-AB05-4EF0-8C24-EA80208D88EE}">
      <dgm:prSet/>
      <dgm:spPr/>
      <dgm:t>
        <a:bodyPr/>
        <a:lstStyle/>
        <a:p>
          <a:endParaRPr lang="ru-RU"/>
        </a:p>
      </dgm:t>
    </dgm:pt>
    <dgm:pt modelId="{7E392409-F90E-4A96-8C97-EB2595C6CFDC}" type="pres">
      <dgm:prSet presAssocID="{B286A414-CBAB-4738-BEA9-A2E40B37152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A96957-76BE-45B2-A354-FBAC17CB6BC5}" type="pres">
      <dgm:prSet presAssocID="{50D08C86-2ECD-432A-8B8D-7AB091B42227}" presName="composite" presStyleCnt="0"/>
      <dgm:spPr/>
    </dgm:pt>
    <dgm:pt modelId="{B6DA0910-D7FC-4608-8AF8-0050860625EA}" type="pres">
      <dgm:prSet presAssocID="{50D08C86-2ECD-432A-8B8D-7AB091B4222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69779A-BEB0-4CF0-8614-7E7BC2195310}" type="pres">
      <dgm:prSet presAssocID="{50D08C86-2ECD-432A-8B8D-7AB091B4222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953D4E-28F9-4622-8C61-441A2ECE7377}" type="pres">
      <dgm:prSet presAssocID="{DDA165E8-9D2B-46B9-849C-58B1B7CA4197}" presName="sp" presStyleCnt="0"/>
      <dgm:spPr/>
    </dgm:pt>
    <dgm:pt modelId="{F2BB9BA9-C1BF-4671-85ED-D4D6F083D0FE}" type="pres">
      <dgm:prSet presAssocID="{1A250751-0CB2-4C38-AB14-51D7E9B20C1E}" presName="composite" presStyleCnt="0"/>
      <dgm:spPr/>
    </dgm:pt>
    <dgm:pt modelId="{6CE44246-5ED2-45E5-BD97-6EA10BB6E5CF}" type="pres">
      <dgm:prSet presAssocID="{1A250751-0CB2-4C38-AB14-51D7E9B20C1E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B65BB9-9BB1-44A3-942B-8A13DE59E9DE}" type="pres">
      <dgm:prSet presAssocID="{1A250751-0CB2-4C38-AB14-51D7E9B20C1E}" presName="descendantText" presStyleLbl="alignAcc1" presStyleIdx="1" presStyleCnt="3" custLinFactNeighborX="988" custLinFactNeighborY="74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312BE2-E911-43EC-866B-350611495790}" type="pres">
      <dgm:prSet presAssocID="{D496CCA7-EC77-4117-9723-CF227FF14C6B}" presName="sp" presStyleCnt="0"/>
      <dgm:spPr/>
    </dgm:pt>
    <dgm:pt modelId="{A2D0FE98-BFE9-4574-AAD7-3B37EFBFE2F6}" type="pres">
      <dgm:prSet presAssocID="{96D6B0B7-0057-404D-8FE3-31E3E401F19B}" presName="composite" presStyleCnt="0"/>
      <dgm:spPr/>
    </dgm:pt>
    <dgm:pt modelId="{C92D8159-3706-4F52-B1F3-73518ECC418C}" type="pres">
      <dgm:prSet presAssocID="{96D6B0B7-0057-404D-8FE3-31E3E401F19B}" presName="parentText" presStyleLbl="alignNode1" presStyleIdx="2" presStyleCnt="3" custLinFactNeighborX="0" custLinFactNeighborY="26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BFDF51-3E35-4774-9DA0-D2F60F187932}" type="pres">
      <dgm:prSet presAssocID="{96D6B0B7-0057-404D-8FE3-31E3E401F19B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C5BA809-53EE-489C-886F-50B5D1D0A844}" type="presOf" srcId="{96D6B0B7-0057-404D-8FE3-31E3E401F19B}" destId="{C92D8159-3706-4F52-B1F3-73518ECC418C}" srcOrd="0" destOrd="0" presId="urn:microsoft.com/office/officeart/2005/8/layout/chevron2"/>
    <dgm:cxn modelId="{CE41269F-A5D8-4FF9-B9BA-A1349CA10E4A}" srcId="{B286A414-CBAB-4738-BEA9-A2E40B371524}" destId="{96D6B0B7-0057-404D-8FE3-31E3E401F19B}" srcOrd="2" destOrd="0" parTransId="{0804F46E-CBFF-4EFA-9BC8-5DD968587FEC}" sibTransId="{D69ADC00-3C17-40F3-A00A-81EB7B14B802}"/>
    <dgm:cxn modelId="{0EDAF329-5711-4DE9-86D6-8C37EC5C9CEF}" srcId="{1A250751-0CB2-4C38-AB14-51D7E9B20C1E}" destId="{648B870A-E49E-42B8-B7A8-F6D34AB7B86D}" srcOrd="0" destOrd="0" parTransId="{E7927D10-8CF5-4C2F-B05D-7260EE6F0C56}" sibTransId="{F56FECD4-758F-4C0B-9942-14C452950000}"/>
    <dgm:cxn modelId="{CCC9FC63-4635-4241-BE68-0B95B3A3A88C}" type="presOf" srcId="{50D08C86-2ECD-432A-8B8D-7AB091B42227}" destId="{B6DA0910-D7FC-4608-8AF8-0050860625EA}" srcOrd="0" destOrd="0" presId="urn:microsoft.com/office/officeart/2005/8/layout/chevron2"/>
    <dgm:cxn modelId="{EBF210CC-B626-4A62-A04C-41665A799AA9}" srcId="{50D08C86-2ECD-432A-8B8D-7AB091B42227}" destId="{89ECB32E-394A-4950-B4BF-B949EB9469FE}" srcOrd="0" destOrd="0" parTransId="{2DF5EE31-2AB0-461F-86B8-7E6F295BF4BC}" sibTransId="{D2A7F810-B1B4-41F9-859F-AA65D23A01A5}"/>
    <dgm:cxn modelId="{D1571005-7F82-47C3-A190-1A8AA768EA8D}" type="presOf" srcId="{648B870A-E49E-42B8-B7A8-F6D34AB7B86D}" destId="{F6B65BB9-9BB1-44A3-942B-8A13DE59E9DE}" srcOrd="0" destOrd="0" presId="urn:microsoft.com/office/officeart/2005/8/layout/chevron2"/>
    <dgm:cxn modelId="{3717CE1E-19FE-427B-BB02-8217066D0821}" srcId="{B286A414-CBAB-4738-BEA9-A2E40B371524}" destId="{1A250751-0CB2-4C38-AB14-51D7E9B20C1E}" srcOrd="1" destOrd="0" parTransId="{F44F0C4E-B480-40AF-902F-7D5B713E3414}" sibTransId="{D496CCA7-EC77-4117-9723-CF227FF14C6B}"/>
    <dgm:cxn modelId="{9C08A6E2-AB05-4EF0-8C24-EA80208D88EE}" srcId="{96D6B0B7-0057-404D-8FE3-31E3E401F19B}" destId="{7CDE7B05-E02B-404A-8732-D7A8BFE8C921}" srcOrd="0" destOrd="0" parTransId="{82EC7042-1765-4D4C-8CF0-C4F63F9C5020}" sibTransId="{121EB8CF-8C9B-4C82-A602-F40200C69267}"/>
    <dgm:cxn modelId="{2282DBAA-2805-4DA0-A75C-A6E5798B04A2}" type="presOf" srcId="{7CDE7B05-E02B-404A-8732-D7A8BFE8C921}" destId="{4FBFDF51-3E35-4774-9DA0-D2F60F187932}" srcOrd="0" destOrd="0" presId="urn:microsoft.com/office/officeart/2005/8/layout/chevron2"/>
    <dgm:cxn modelId="{04117A23-02E3-4205-AFAA-A448D094BA92}" type="presOf" srcId="{89ECB32E-394A-4950-B4BF-B949EB9469FE}" destId="{8169779A-BEB0-4CF0-8614-7E7BC2195310}" srcOrd="0" destOrd="0" presId="urn:microsoft.com/office/officeart/2005/8/layout/chevron2"/>
    <dgm:cxn modelId="{461CC24E-0ABB-4EB7-8270-FE19779161E0}" type="presOf" srcId="{1A250751-0CB2-4C38-AB14-51D7E9B20C1E}" destId="{6CE44246-5ED2-45E5-BD97-6EA10BB6E5CF}" srcOrd="0" destOrd="0" presId="urn:microsoft.com/office/officeart/2005/8/layout/chevron2"/>
    <dgm:cxn modelId="{653AF274-FDA0-445D-89D7-257153EDCBC1}" srcId="{B286A414-CBAB-4738-BEA9-A2E40B371524}" destId="{50D08C86-2ECD-432A-8B8D-7AB091B42227}" srcOrd="0" destOrd="0" parTransId="{716FE110-3515-430F-8C3F-5FCB3FEAAEB1}" sibTransId="{DDA165E8-9D2B-46B9-849C-58B1B7CA4197}"/>
    <dgm:cxn modelId="{40CE880B-60BE-4653-8D36-BD46FF9E42A1}" type="presOf" srcId="{B286A414-CBAB-4738-BEA9-A2E40B371524}" destId="{7E392409-F90E-4A96-8C97-EB2595C6CFDC}" srcOrd="0" destOrd="0" presId="urn:microsoft.com/office/officeart/2005/8/layout/chevron2"/>
    <dgm:cxn modelId="{9C1140DC-5EE6-40A5-9E18-54E4EF626FDE}" type="presParOf" srcId="{7E392409-F90E-4A96-8C97-EB2595C6CFDC}" destId="{56A96957-76BE-45B2-A354-FBAC17CB6BC5}" srcOrd="0" destOrd="0" presId="urn:microsoft.com/office/officeart/2005/8/layout/chevron2"/>
    <dgm:cxn modelId="{6BFFDA2C-6074-4594-973B-E8C6036870CB}" type="presParOf" srcId="{56A96957-76BE-45B2-A354-FBAC17CB6BC5}" destId="{B6DA0910-D7FC-4608-8AF8-0050860625EA}" srcOrd="0" destOrd="0" presId="urn:microsoft.com/office/officeart/2005/8/layout/chevron2"/>
    <dgm:cxn modelId="{18A0EF17-B403-48BB-8F26-F89979D0FC78}" type="presParOf" srcId="{56A96957-76BE-45B2-A354-FBAC17CB6BC5}" destId="{8169779A-BEB0-4CF0-8614-7E7BC2195310}" srcOrd="1" destOrd="0" presId="urn:microsoft.com/office/officeart/2005/8/layout/chevron2"/>
    <dgm:cxn modelId="{58B1C9ED-B21A-4C5B-AD31-0D10310FFEC9}" type="presParOf" srcId="{7E392409-F90E-4A96-8C97-EB2595C6CFDC}" destId="{96953D4E-28F9-4622-8C61-441A2ECE7377}" srcOrd="1" destOrd="0" presId="urn:microsoft.com/office/officeart/2005/8/layout/chevron2"/>
    <dgm:cxn modelId="{E4AF1FD3-EB21-4891-AF5A-7EB52103C5EF}" type="presParOf" srcId="{7E392409-F90E-4A96-8C97-EB2595C6CFDC}" destId="{F2BB9BA9-C1BF-4671-85ED-D4D6F083D0FE}" srcOrd="2" destOrd="0" presId="urn:microsoft.com/office/officeart/2005/8/layout/chevron2"/>
    <dgm:cxn modelId="{A5355835-FC43-407C-ADDD-FA5F1BED48A1}" type="presParOf" srcId="{F2BB9BA9-C1BF-4671-85ED-D4D6F083D0FE}" destId="{6CE44246-5ED2-45E5-BD97-6EA10BB6E5CF}" srcOrd="0" destOrd="0" presId="urn:microsoft.com/office/officeart/2005/8/layout/chevron2"/>
    <dgm:cxn modelId="{FB1DD8DD-E759-41B6-97FF-76FBD93F74E9}" type="presParOf" srcId="{F2BB9BA9-C1BF-4671-85ED-D4D6F083D0FE}" destId="{F6B65BB9-9BB1-44A3-942B-8A13DE59E9DE}" srcOrd="1" destOrd="0" presId="urn:microsoft.com/office/officeart/2005/8/layout/chevron2"/>
    <dgm:cxn modelId="{CB6034F2-B095-4AF6-B793-4AEF875D3D67}" type="presParOf" srcId="{7E392409-F90E-4A96-8C97-EB2595C6CFDC}" destId="{3A312BE2-E911-43EC-866B-350611495790}" srcOrd="3" destOrd="0" presId="urn:microsoft.com/office/officeart/2005/8/layout/chevron2"/>
    <dgm:cxn modelId="{17106319-433A-4456-B84D-318F981D8B71}" type="presParOf" srcId="{7E392409-F90E-4A96-8C97-EB2595C6CFDC}" destId="{A2D0FE98-BFE9-4574-AAD7-3B37EFBFE2F6}" srcOrd="4" destOrd="0" presId="urn:microsoft.com/office/officeart/2005/8/layout/chevron2"/>
    <dgm:cxn modelId="{54F9F31F-BF6C-49F3-97D8-20183A3A033D}" type="presParOf" srcId="{A2D0FE98-BFE9-4574-AAD7-3B37EFBFE2F6}" destId="{C92D8159-3706-4F52-B1F3-73518ECC418C}" srcOrd="0" destOrd="0" presId="urn:microsoft.com/office/officeart/2005/8/layout/chevron2"/>
    <dgm:cxn modelId="{C4A25DF5-FC92-4F92-879E-F60A5618C714}" type="presParOf" srcId="{A2D0FE98-BFE9-4574-AAD7-3B37EFBFE2F6}" destId="{4FBFDF51-3E35-4774-9DA0-D2F60F187932}" srcOrd="1" destOrd="0" presId="urn:microsoft.com/office/officeart/2005/8/layout/chevron2"/>
  </dgm:cxnLst>
  <dgm:bg/>
  <dgm:whole>
    <a:ln>
      <a:solidFill>
        <a:srgbClr val="92D050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  <a:ext uri="{C62137D5-CB1D-491B-B009-E17868A290BF}">
      <dgm14:recolorImg xmlns:dgm14="http://schemas.microsoft.com/office/drawing/2010/diagram" xmlns="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86A414-CBAB-4738-BEA9-A2E40B371524}" type="doc">
      <dgm:prSet loTypeId="urn:microsoft.com/office/officeart/2005/8/layout/chevron2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50D08C86-2ECD-432A-8B8D-7AB091B42227}">
      <dgm:prSet/>
      <dgm:spPr>
        <a:solidFill>
          <a:srgbClr val="990099"/>
        </a:solidFill>
        <a:ln>
          <a:solidFill>
            <a:srgbClr val="92D050"/>
          </a:solidFill>
        </a:ln>
      </dgm:spPr>
      <dgm:t>
        <a:bodyPr/>
        <a:lstStyle/>
        <a:p>
          <a:endParaRPr lang="ru-RU" dirty="0"/>
        </a:p>
      </dgm:t>
    </dgm:pt>
    <dgm:pt modelId="{716FE110-3515-430F-8C3F-5FCB3FEAAEB1}" type="parTrans" cxnId="{653AF274-FDA0-445D-89D7-257153EDCBC1}">
      <dgm:prSet/>
      <dgm:spPr/>
      <dgm:t>
        <a:bodyPr/>
        <a:lstStyle/>
        <a:p>
          <a:endParaRPr lang="ru-RU"/>
        </a:p>
      </dgm:t>
    </dgm:pt>
    <dgm:pt modelId="{DDA165E8-9D2B-46B9-849C-58B1B7CA4197}" type="sibTrans" cxnId="{653AF274-FDA0-445D-89D7-257153EDCBC1}">
      <dgm:prSet/>
      <dgm:spPr/>
      <dgm:t>
        <a:bodyPr/>
        <a:lstStyle/>
        <a:p>
          <a:endParaRPr lang="ru-RU"/>
        </a:p>
      </dgm:t>
    </dgm:pt>
    <dgm:pt modelId="{89ECB32E-394A-4950-B4BF-B949EB9469FE}">
      <dgm:prSet/>
      <dgm:spPr>
        <a:ln>
          <a:solidFill>
            <a:srgbClr val="92D050"/>
          </a:solidFill>
        </a:ln>
      </dgm:spPr>
      <dgm:t>
        <a:bodyPr/>
        <a:lstStyle/>
        <a:p>
          <a:r>
            <a:rPr lang="ru-RU" dirty="0" smtClean="0"/>
            <a:t>МНПЦ наркологии</a:t>
          </a:r>
          <a:endParaRPr lang="ru-RU" dirty="0"/>
        </a:p>
      </dgm:t>
    </dgm:pt>
    <dgm:pt modelId="{2DF5EE31-2AB0-461F-86B8-7E6F295BF4BC}" type="parTrans" cxnId="{EBF210CC-B626-4A62-A04C-41665A799AA9}">
      <dgm:prSet/>
      <dgm:spPr/>
      <dgm:t>
        <a:bodyPr/>
        <a:lstStyle/>
        <a:p>
          <a:endParaRPr lang="ru-RU"/>
        </a:p>
      </dgm:t>
    </dgm:pt>
    <dgm:pt modelId="{D2A7F810-B1B4-41F9-859F-AA65D23A01A5}" type="sibTrans" cxnId="{EBF210CC-B626-4A62-A04C-41665A799AA9}">
      <dgm:prSet/>
      <dgm:spPr/>
      <dgm:t>
        <a:bodyPr/>
        <a:lstStyle/>
        <a:p>
          <a:endParaRPr lang="ru-RU"/>
        </a:p>
      </dgm:t>
    </dgm:pt>
    <dgm:pt modelId="{85AA8022-DAAC-42DD-A117-CD0586A706A0}">
      <dgm:prSet/>
      <dgm:spPr>
        <a:solidFill>
          <a:schemeClr val="bg1">
            <a:lumMod val="65000"/>
          </a:schemeClr>
        </a:solidFill>
        <a:ln>
          <a:solidFill>
            <a:srgbClr val="92D050"/>
          </a:solidFill>
        </a:ln>
      </dgm:spPr>
      <dgm:t>
        <a:bodyPr/>
        <a:lstStyle/>
        <a:p>
          <a:endParaRPr lang="ru-RU" dirty="0"/>
        </a:p>
      </dgm:t>
    </dgm:pt>
    <dgm:pt modelId="{9B5C4FDA-16A3-4336-A00D-FF0961B56DB7}" type="parTrans" cxnId="{0AA689DD-71FB-44D9-B522-27B62E6D2FEE}">
      <dgm:prSet/>
      <dgm:spPr/>
      <dgm:t>
        <a:bodyPr/>
        <a:lstStyle/>
        <a:p>
          <a:endParaRPr lang="ru-RU"/>
        </a:p>
      </dgm:t>
    </dgm:pt>
    <dgm:pt modelId="{17EA64EA-7275-4090-8726-661653508A9F}" type="sibTrans" cxnId="{0AA689DD-71FB-44D9-B522-27B62E6D2FEE}">
      <dgm:prSet/>
      <dgm:spPr/>
      <dgm:t>
        <a:bodyPr/>
        <a:lstStyle/>
        <a:p>
          <a:endParaRPr lang="ru-RU"/>
        </a:p>
      </dgm:t>
    </dgm:pt>
    <dgm:pt modelId="{E8A2B4E1-6263-425B-84AD-41C14A5DF34C}">
      <dgm:prSet/>
      <dgm:spPr>
        <a:ln>
          <a:solidFill>
            <a:srgbClr val="92D050"/>
          </a:solidFill>
        </a:ln>
      </dgm:spPr>
      <dgm:t>
        <a:bodyPr/>
        <a:lstStyle/>
        <a:p>
          <a:r>
            <a:rPr lang="ru-RU" smtClean="0"/>
            <a:t>НИИ гигиены</a:t>
          </a:r>
          <a:endParaRPr lang="ru-RU"/>
        </a:p>
      </dgm:t>
    </dgm:pt>
    <dgm:pt modelId="{9EC9ED6A-751C-4FE3-B171-57C3BB9BFF14}" type="parTrans" cxnId="{EC032343-2F9C-42DB-946D-6E4A3F4C18BD}">
      <dgm:prSet/>
      <dgm:spPr/>
      <dgm:t>
        <a:bodyPr/>
        <a:lstStyle/>
        <a:p>
          <a:endParaRPr lang="ru-RU"/>
        </a:p>
      </dgm:t>
    </dgm:pt>
    <dgm:pt modelId="{56361F52-BB20-4BF1-AEE8-568246A06576}" type="sibTrans" cxnId="{EC032343-2F9C-42DB-946D-6E4A3F4C18BD}">
      <dgm:prSet/>
      <dgm:spPr/>
      <dgm:t>
        <a:bodyPr/>
        <a:lstStyle/>
        <a:p>
          <a:endParaRPr lang="ru-RU"/>
        </a:p>
      </dgm:t>
    </dgm:pt>
    <dgm:pt modelId="{1A250751-0CB2-4C38-AB14-51D7E9B20C1E}">
      <dgm:prSet/>
      <dgm:spPr>
        <a:solidFill>
          <a:schemeClr val="accent2">
            <a:lumMod val="75000"/>
          </a:schemeClr>
        </a:solidFill>
        <a:ln>
          <a:solidFill>
            <a:srgbClr val="92D050"/>
          </a:solidFill>
        </a:ln>
      </dgm:spPr>
      <dgm:t>
        <a:bodyPr/>
        <a:lstStyle/>
        <a:p>
          <a:endParaRPr lang="ru-RU"/>
        </a:p>
      </dgm:t>
    </dgm:pt>
    <dgm:pt modelId="{F44F0C4E-B480-40AF-902F-7D5B713E3414}" type="parTrans" cxnId="{3717CE1E-19FE-427B-BB02-8217066D0821}">
      <dgm:prSet/>
      <dgm:spPr/>
      <dgm:t>
        <a:bodyPr/>
        <a:lstStyle/>
        <a:p>
          <a:endParaRPr lang="ru-RU"/>
        </a:p>
      </dgm:t>
    </dgm:pt>
    <dgm:pt modelId="{D496CCA7-EC77-4117-9723-CF227FF14C6B}" type="sibTrans" cxnId="{3717CE1E-19FE-427B-BB02-8217066D0821}">
      <dgm:prSet/>
      <dgm:spPr/>
      <dgm:t>
        <a:bodyPr/>
        <a:lstStyle/>
        <a:p>
          <a:endParaRPr lang="ru-RU"/>
        </a:p>
      </dgm:t>
    </dgm:pt>
    <dgm:pt modelId="{96D6B0B7-0057-404D-8FE3-31E3E401F19B}">
      <dgm:prSet/>
      <dgm:spPr>
        <a:solidFill>
          <a:schemeClr val="accent1">
            <a:lumMod val="75000"/>
          </a:schemeClr>
        </a:solidFill>
        <a:ln>
          <a:solidFill>
            <a:srgbClr val="92D050"/>
          </a:solidFill>
        </a:ln>
      </dgm:spPr>
      <dgm:t>
        <a:bodyPr/>
        <a:lstStyle/>
        <a:p>
          <a:endParaRPr lang="ru-RU"/>
        </a:p>
      </dgm:t>
    </dgm:pt>
    <dgm:pt modelId="{0804F46E-CBFF-4EFA-9BC8-5DD968587FEC}" type="parTrans" cxnId="{CE41269F-A5D8-4FF9-B9BA-A1349CA10E4A}">
      <dgm:prSet/>
      <dgm:spPr/>
      <dgm:t>
        <a:bodyPr/>
        <a:lstStyle/>
        <a:p>
          <a:endParaRPr lang="ru-RU"/>
        </a:p>
      </dgm:t>
    </dgm:pt>
    <dgm:pt modelId="{D69ADC00-3C17-40F3-A00A-81EB7B14B802}" type="sibTrans" cxnId="{CE41269F-A5D8-4FF9-B9BA-A1349CA10E4A}">
      <dgm:prSet/>
      <dgm:spPr/>
      <dgm:t>
        <a:bodyPr/>
        <a:lstStyle/>
        <a:p>
          <a:endParaRPr lang="ru-RU"/>
        </a:p>
      </dgm:t>
    </dgm:pt>
    <dgm:pt modelId="{F5D46EE7-A789-4FB5-B4E0-0952A6FB9783}">
      <dgm:prSet/>
      <dgm:spPr>
        <a:solidFill>
          <a:schemeClr val="accent1">
            <a:lumMod val="60000"/>
            <a:lumOff val="40000"/>
          </a:schemeClr>
        </a:solidFill>
        <a:ln>
          <a:solidFill>
            <a:srgbClr val="92D050"/>
          </a:solidFill>
        </a:ln>
      </dgm:spPr>
      <dgm:t>
        <a:bodyPr/>
        <a:lstStyle/>
        <a:p>
          <a:endParaRPr lang="ru-RU"/>
        </a:p>
      </dgm:t>
    </dgm:pt>
    <dgm:pt modelId="{435FD449-4574-484B-BE2E-1FE04C183A98}" type="parTrans" cxnId="{83E09094-04B2-4624-8A13-34E25042C87D}">
      <dgm:prSet/>
      <dgm:spPr/>
      <dgm:t>
        <a:bodyPr/>
        <a:lstStyle/>
        <a:p>
          <a:endParaRPr lang="ru-RU"/>
        </a:p>
      </dgm:t>
    </dgm:pt>
    <dgm:pt modelId="{49A89549-6797-4B01-95FE-52ECCA7CAA0F}" type="sibTrans" cxnId="{83E09094-04B2-4624-8A13-34E25042C87D}">
      <dgm:prSet/>
      <dgm:spPr/>
      <dgm:t>
        <a:bodyPr/>
        <a:lstStyle/>
        <a:p>
          <a:endParaRPr lang="ru-RU"/>
        </a:p>
      </dgm:t>
    </dgm:pt>
    <dgm:pt modelId="{648B870A-E49E-42B8-B7A8-F6D34AB7B86D}">
      <dgm:prSet/>
      <dgm:spPr>
        <a:ln>
          <a:solidFill>
            <a:srgbClr val="92D050"/>
          </a:solidFill>
        </a:ln>
      </dgm:spPr>
      <dgm:t>
        <a:bodyPr/>
        <a:lstStyle/>
        <a:p>
          <a:r>
            <a:rPr lang="ru-RU" dirty="0" smtClean="0"/>
            <a:t>КДН</a:t>
          </a:r>
          <a:endParaRPr lang="ru-RU" dirty="0"/>
        </a:p>
      </dgm:t>
    </dgm:pt>
    <dgm:pt modelId="{E7927D10-8CF5-4C2F-B05D-7260EE6F0C56}" type="parTrans" cxnId="{0EDAF329-5711-4DE9-86D6-8C37EC5C9CEF}">
      <dgm:prSet/>
      <dgm:spPr/>
      <dgm:t>
        <a:bodyPr/>
        <a:lstStyle/>
        <a:p>
          <a:endParaRPr lang="ru-RU"/>
        </a:p>
      </dgm:t>
    </dgm:pt>
    <dgm:pt modelId="{F56FECD4-758F-4C0B-9942-14C452950000}" type="sibTrans" cxnId="{0EDAF329-5711-4DE9-86D6-8C37EC5C9CEF}">
      <dgm:prSet/>
      <dgm:spPr/>
      <dgm:t>
        <a:bodyPr/>
        <a:lstStyle/>
        <a:p>
          <a:endParaRPr lang="ru-RU"/>
        </a:p>
      </dgm:t>
    </dgm:pt>
    <dgm:pt modelId="{7CDE7B05-E02B-404A-8732-D7A8BFE8C921}">
      <dgm:prSet/>
      <dgm:spPr>
        <a:ln>
          <a:solidFill>
            <a:srgbClr val="92D050"/>
          </a:solidFill>
        </a:ln>
      </dgm:spPr>
      <dgm:t>
        <a:bodyPr/>
        <a:lstStyle/>
        <a:p>
          <a:r>
            <a:rPr lang="ru-RU" dirty="0" smtClean="0"/>
            <a:t>ГППЦ</a:t>
          </a:r>
          <a:endParaRPr lang="ru-RU" dirty="0"/>
        </a:p>
      </dgm:t>
    </dgm:pt>
    <dgm:pt modelId="{82EC7042-1765-4D4C-8CF0-C4F63F9C5020}" type="parTrans" cxnId="{9C08A6E2-AB05-4EF0-8C24-EA80208D88EE}">
      <dgm:prSet/>
      <dgm:spPr/>
      <dgm:t>
        <a:bodyPr/>
        <a:lstStyle/>
        <a:p>
          <a:endParaRPr lang="ru-RU"/>
        </a:p>
      </dgm:t>
    </dgm:pt>
    <dgm:pt modelId="{121EB8CF-8C9B-4C82-A602-F40200C69267}" type="sibTrans" cxnId="{9C08A6E2-AB05-4EF0-8C24-EA80208D88EE}">
      <dgm:prSet/>
      <dgm:spPr/>
      <dgm:t>
        <a:bodyPr/>
        <a:lstStyle/>
        <a:p>
          <a:endParaRPr lang="ru-RU"/>
        </a:p>
      </dgm:t>
    </dgm:pt>
    <dgm:pt modelId="{0D1D15BD-8437-4244-A8A4-19832734F594}">
      <dgm:prSet/>
      <dgm:spPr>
        <a:ln>
          <a:solidFill>
            <a:srgbClr val="92D050"/>
          </a:solidFill>
        </a:ln>
      </dgm:spPr>
      <dgm:t>
        <a:bodyPr/>
        <a:lstStyle/>
        <a:p>
          <a:r>
            <a:rPr lang="ru-RU" dirty="0" smtClean="0"/>
            <a:t>ОДН</a:t>
          </a:r>
          <a:endParaRPr lang="ru-RU" dirty="0"/>
        </a:p>
      </dgm:t>
    </dgm:pt>
    <dgm:pt modelId="{10594FE6-8D80-4C48-949B-86CF7A6AA9DF}" type="parTrans" cxnId="{78F9E5C7-65A8-4FFE-A9FD-A9207B1A60CC}">
      <dgm:prSet/>
      <dgm:spPr/>
      <dgm:t>
        <a:bodyPr/>
        <a:lstStyle/>
        <a:p>
          <a:endParaRPr lang="ru-RU"/>
        </a:p>
      </dgm:t>
    </dgm:pt>
    <dgm:pt modelId="{3FDF3DE5-BABB-4DB1-A513-3922C7119F89}" type="sibTrans" cxnId="{78F9E5C7-65A8-4FFE-A9FD-A9207B1A60CC}">
      <dgm:prSet/>
      <dgm:spPr/>
      <dgm:t>
        <a:bodyPr/>
        <a:lstStyle/>
        <a:p>
          <a:endParaRPr lang="ru-RU"/>
        </a:p>
      </dgm:t>
    </dgm:pt>
    <dgm:pt modelId="{7E392409-F90E-4A96-8C97-EB2595C6CFDC}" type="pres">
      <dgm:prSet presAssocID="{B286A414-CBAB-4738-BEA9-A2E40B37152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6A96957-76BE-45B2-A354-FBAC17CB6BC5}" type="pres">
      <dgm:prSet presAssocID="{50D08C86-2ECD-432A-8B8D-7AB091B42227}" presName="composite" presStyleCnt="0"/>
      <dgm:spPr/>
    </dgm:pt>
    <dgm:pt modelId="{B6DA0910-D7FC-4608-8AF8-0050860625EA}" type="pres">
      <dgm:prSet presAssocID="{50D08C86-2ECD-432A-8B8D-7AB091B42227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69779A-BEB0-4CF0-8614-7E7BC2195310}" type="pres">
      <dgm:prSet presAssocID="{50D08C86-2ECD-432A-8B8D-7AB091B42227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953D4E-28F9-4622-8C61-441A2ECE7377}" type="pres">
      <dgm:prSet presAssocID="{DDA165E8-9D2B-46B9-849C-58B1B7CA4197}" presName="sp" presStyleCnt="0"/>
      <dgm:spPr/>
    </dgm:pt>
    <dgm:pt modelId="{F2BB9BA9-C1BF-4671-85ED-D4D6F083D0FE}" type="pres">
      <dgm:prSet presAssocID="{1A250751-0CB2-4C38-AB14-51D7E9B20C1E}" presName="composite" presStyleCnt="0"/>
      <dgm:spPr/>
    </dgm:pt>
    <dgm:pt modelId="{6CE44246-5ED2-45E5-BD97-6EA10BB6E5CF}" type="pres">
      <dgm:prSet presAssocID="{1A250751-0CB2-4C38-AB14-51D7E9B20C1E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B65BB9-9BB1-44A3-942B-8A13DE59E9DE}" type="pres">
      <dgm:prSet presAssocID="{1A250751-0CB2-4C38-AB14-51D7E9B20C1E}" presName="descendantText" presStyleLbl="alignAcc1" presStyleIdx="1" presStyleCnt="5" custLinFactNeighborX="988" custLinFactNeighborY="74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312BE2-E911-43EC-866B-350611495790}" type="pres">
      <dgm:prSet presAssocID="{D496CCA7-EC77-4117-9723-CF227FF14C6B}" presName="sp" presStyleCnt="0"/>
      <dgm:spPr/>
    </dgm:pt>
    <dgm:pt modelId="{A2D0FE98-BFE9-4574-AAD7-3B37EFBFE2F6}" type="pres">
      <dgm:prSet presAssocID="{96D6B0B7-0057-404D-8FE3-31E3E401F19B}" presName="composite" presStyleCnt="0"/>
      <dgm:spPr/>
    </dgm:pt>
    <dgm:pt modelId="{C92D8159-3706-4F52-B1F3-73518ECC418C}" type="pres">
      <dgm:prSet presAssocID="{96D6B0B7-0057-404D-8FE3-31E3E401F19B}" presName="parentText" presStyleLbl="alignNode1" presStyleIdx="2" presStyleCnt="5" custLinFactNeighborX="0" custLinFactNeighborY="2629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BFDF51-3E35-4774-9DA0-D2F60F187932}" type="pres">
      <dgm:prSet presAssocID="{96D6B0B7-0057-404D-8FE3-31E3E401F19B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C4D1AC-3AC9-4875-8E58-005A0D9AB6A8}" type="pres">
      <dgm:prSet presAssocID="{D69ADC00-3C17-40F3-A00A-81EB7B14B802}" presName="sp" presStyleCnt="0"/>
      <dgm:spPr/>
    </dgm:pt>
    <dgm:pt modelId="{305B2ACC-A9F4-472E-ACEB-41D5F5F28E0F}" type="pres">
      <dgm:prSet presAssocID="{F5D46EE7-A789-4FB5-B4E0-0952A6FB9783}" presName="composite" presStyleCnt="0"/>
      <dgm:spPr/>
    </dgm:pt>
    <dgm:pt modelId="{2CFF84C4-6F0C-4ADF-8EE5-83115894FD5E}" type="pres">
      <dgm:prSet presAssocID="{F5D46EE7-A789-4FB5-B4E0-0952A6FB9783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05CA87-ECEE-46D5-9C6A-B9778119FF8E}" type="pres">
      <dgm:prSet presAssocID="{F5D46EE7-A789-4FB5-B4E0-0952A6FB9783}" presName="descendantText" presStyleLbl="alignAcc1" presStyleIdx="3" presStyleCnt="5" custScaleX="99539" custScaleY="9876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52C7F4-3BE2-4453-8925-2087B7B9755C}" type="pres">
      <dgm:prSet presAssocID="{49A89549-6797-4B01-95FE-52ECCA7CAA0F}" presName="sp" presStyleCnt="0"/>
      <dgm:spPr/>
    </dgm:pt>
    <dgm:pt modelId="{93AF10D7-7793-4209-AF83-94031CDD0A71}" type="pres">
      <dgm:prSet presAssocID="{85AA8022-DAAC-42DD-A117-CD0586A706A0}" presName="composite" presStyleCnt="0"/>
      <dgm:spPr/>
    </dgm:pt>
    <dgm:pt modelId="{2C0986F2-0927-461B-B023-B3B2D59B86AD}" type="pres">
      <dgm:prSet presAssocID="{85AA8022-DAAC-42DD-A117-CD0586A706A0}" presName="parentText" presStyleLbl="alignNode1" presStyleIdx="4" presStyleCnt="5" custLinFactNeighborX="-7105" custLinFactNeighborY="-1826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A82F3A-8E93-4A38-9F8E-78CAEE9A0D84}" type="pres">
      <dgm:prSet presAssocID="{85AA8022-DAAC-42DD-A117-CD0586A706A0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4F65C80-BA7B-4821-8FAD-ABEEEFA8B4C2}" type="presOf" srcId="{B286A414-CBAB-4738-BEA9-A2E40B371524}" destId="{7E392409-F90E-4A96-8C97-EB2595C6CFDC}" srcOrd="0" destOrd="0" presId="urn:microsoft.com/office/officeart/2005/8/layout/chevron2"/>
    <dgm:cxn modelId="{653AF274-FDA0-445D-89D7-257153EDCBC1}" srcId="{B286A414-CBAB-4738-BEA9-A2E40B371524}" destId="{50D08C86-2ECD-432A-8B8D-7AB091B42227}" srcOrd="0" destOrd="0" parTransId="{716FE110-3515-430F-8C3F-5FCB3FEAAEB1}" sibTransId="{DDA165E8-9D2B-46B9-849C-58B1B7CA4197}"/>
    <dgm:cxn modelId="{53F2759E-4150-46CB-91CB-59F1E53BC90D}" type="presOf" srcId="{E8A2B4E1-6263-425B-84AD-41C14A5DF34C}" destId="{57A82F3A-8E93-4A38-9F8E-78CAEE9A0D84}" srcOrd="0" destOrd="0" presId="urn:microsoft.com/office/officeart/2005/8/layout/chevron2"/>
    <dgm:cxn modelId="{BF8032BF-14A9-499A-AC86-548F4F6A9F10}" type="presOf" srcId="{648B870A-E49E-42B8-B7A8-F6D34AB7B86D}" destId="{F6B65BB9-9BB1-44A3-942B-8A13DE59E9DE}" srcOrd="0" destOrd="0" presId="urn:microsoft.com/office/officeart/2005/8/layout/chevron2"/>
    <dgm:cxn modelId="{78F9E5C7-65A8-4FFE-A9FD-A9207B1A60CC}" srcId="{F5D46EE7-A789-4FB5-B4E0-0952A6FB9783}" destId="{0D1D15BD-8437-4244-A8A4-19832734F594}" srcOrd="0" destOrd="0" parTransId="{10594FE6-8D80-4C48-949B-86CF7A6AA9DF}" sibTransId="{3FDF3DE5-BABB-4DB1-A513-3922C7119F89}"/>
    <dgm:cxn modelId="{EC032343-2F9C-42DB-946D-6E4A3F4C18BD}" srcId="{85AA8022-DAAC-42DD-A117-CD0586A706A0}" destId="{E8A2B4E1-6263-425B-84AD-41C14A5DF34C}" srcOrd="0" destOrd="0" parTransId="{9EC9ED6A-751C-4FE3-B171-57C3BB9BFF14}" sibTransId="{56361F52-BB20-4BF1-AEE8-568246A06576}"/>
    <dgm:cxn modelId="{0EDAF329-5711-4DE9-86D6-8C37EC5C9CEF}" srcId="{1A250751-0CB2-4C38-AB14-51D7E9B20C1E}" destId="{648B870A-E49E-42B8-B7A8-F6D34AB7B86D}" srcOrd="0" destOrd="0" parTransId="{E7927D10-8CF5-4C2F-B05D-7260EE6F0C56}" sibTransId="{F56FECD4-758F-4C0B-9942-14C452950000}"/>
    <dgm:cxn modelId="{A3EB330A-4847-4B3C-B3DF-5C9802AD2DA1}" type="presOf" srcId="{1A250751-0CB2-4C38-AB14-51D7E9B20C1E}" destId="{6CE44246-5ED2-45E5-BD97-6EA10BB6E5CF}" srcOrd="0" destOrd="0" presId="urn:microsoft.com/office/officeart/2005/8/layout/chevron2"/>
    <dgm:cxn modelId="{F55D8295-2501-4A6A-B543-8062E27A1093}" type="presOf" srcId="{F5D46EE7-A789-4FB5-B4E0-0952A6FB9783}" destId="{2CFF84C4-6F0C-4ADF-8EE5-83115894FD5E}" srcOrd="0" destOrd="0" presId="urn:microsoft.com/office/officeart/2005/8/layout/chevron2"/>
    <dgm:cxn modelId="{CE41269F-A5D8-4FF9-B9BA-A1349CA10E4A}" srcId="{B286A414-CBAB-4738-BEA9-A2E40B371524}" destId="{96D6B0B7-0057-404D-8FE3-31E3E401F19B}" srcOrd="2" destOrd="0" parTransId="{0804F46E-CBFF-4EFA-9BC8-5DD968587FEC}" sibTransId="{D69ADC00-3C17-40F3-A00A-81EB7B14B802}"/>
    <dgm:cxn modelId="{0AA689DD-71FB-44D9-B522-27B62E6D2FEE}" srcId="{B286A414-CBAB-4738-BEA9-A2E40B371524}" destId="{85AA8022-DAAC-42DD-A117-CD0586A706A0}" srcOrd="4" destOrd="0" parTransId="{9B5C4FDA-16A3-4336-A00D-FF0961B56DB7}" sibTransId="{17EA64EA-7275-4090-8726-661653508A9F}"/>
    <dgm:cxn modelId="{18F221D2-25F9-4AF8-AF6A-CC72E188CB40}" type="presOf" srcId="{96D6B0B7-0057-404D-8FE3-31E3E401F19B}" destId="{C92D8159-3706-4F52-B1F3-73518ECC418C}" srcOrd="0" destOrd="0" presId="urn:microsoft.com/office/officeart/2005/8/layout/chevron2"/>
    <dgm:cxn modelId="{83E09094-04B2-4624-8A13-34E25042C87D}" srcId="{B286A414-CBAB-4738-BEA9-A2E40B371524}" destId="{F5D46EE7-A789-4FB5-B4E0-0952A6FB9783}" srcOrd="3" destOrd="0" parTransId="{435FD449-4574-484B-BE2E-1FE04C183A98}" sibTransId="{49A89549-6797-4B01-95FE-52ECCA7CAA0F}"/>
    <dgm:cxn modelId="{86CC74A7-4137-4D08-ACDF-5FDD9AE8CBA7}" type="presOf" srcId="{89ECB32E-394A-4950-B4BF-B949EB9469FE}" destId="{8169779A-BEB0-4CF0-8614-7E7BC2195310}" srcOrd="0" destOrd="0" presId="urn:microsoft.com/office/officeart/2005/8/layout/chevron2"/>
    <dgm:cxn modelId="{DA7F7BD9-5657-4E1B-B072-B43EBBC20F81}" type="presOf" srcId="{0D1D15BD-8437-4244-A8A4-19832734F594}" destId="{9205CA87-ECEE-46D5-9C6A-B9778119FF8E}" srcOrd="0" destOrd="0" presId="urn:microsoft.com/office/officeart/2005/8/layout/chevron2"/>
    <dgm:cxn modelId="{9115986B-9943-4182-8CED-3605EE352FB4}" type="presOf" srcId="{7CDE7B05-E02B-404A-8732-D7A8BFE8C921}" destId="{4FBFDF51-3E35-4774-9DA0-D2F60F187932}" srcOrd="0" destOrd="0" presId="urn:microsoft.com/office/officeart/2005/8/layout/chevron2"/>
    <dgm:cxn modelId="{CB6ED4DA-CF71-4456-ACC2-2252FF87CEF5}" type="presOf" srcId="{50D08C86-2ECD-432A-8B8D-7AB091B42227}" destId="{B6DA0910-D7FC-4608-8AF8-0050860625EA}" srcOrd="0" destOrd="0" presId="urn:microsoft.com/office/officeart/2005/8/layout/chevron2"/>
    <dgm:cxn modelId="{9C08A6E2-AB05-4EF0-8C24-EA80208D88EE}" srcId="{96D6B0B7-0057-404D-8FE3-31E3E401F19B}" destId="{7CDE7B05-E02B-404A-8732-D7A8BFE8C921}" srcOrd="0" destOrd="0" parTransId="{82EC7042-1765-4D4C-8CF0-C4F63F9C5020}" sibTransId="{121EB8CF-8C9B-4C82-A602-F40200C69267}"/>
    <dgm:cxn modelId="{38E33AED-240A-4AD1-AE3D-C8EF7EAF03A2}" type="presOf" srcId="{85AA8022-DAAC-42DD-A117-CD0586A706A0}" destId="{2C0986F2-0927-461B-B023-B3B2D59B86AD}" srcOrd="0" destOrd="0" presId="urn:microsoft.com/office/officeart/2005/8/layout/chevron2"/>
    <dgm:cxn modelId="{3717CE1E-19FE-427B-BB02-8217066D0821}" srcId="{B286A414-CBAB-4738-BEA9-A2E40B371524}" destId="{1A250751-0CB2-4C38-AB14-51D7E9B20C1E}" srcOrd="1" destOrd="0" parTransId="{F44F0C4E-B480-40AF-902F-7D5B713E3414}" sibTransId="{D496CCA7-EC77-4117-9723-CF227FF14C6B}"/>
    <dgm:cxn modelId="{EBF210CC-B626-4A62-A04C-41665A799AA9}" srcId="{50D08C86-2ECD-432A-8B8D-7AB091B42227}" destId="{89ECB32E-394A-4950-B4BF-B949EB9469FE}" srcOrd="0" destOrd="0" parTransId="{2DF5EE31-2AB0-461F-86B8-7E6F295BF4BC}" sibTransId="{D2A7F810-B1B4-41F9-859F-AA65D23A01A5}"/>
    <dgm:cxn modelId="{A464B259-8A40-43DC-B0C1-607021DB20CF}" type="presParOf" srcId="{7E392409-F90E-4A96-8C97-EB2595C6CFDC}" destId="{56A96957-76BE-45B2-A354-FBAC17CB6BC5}" srcOrd="0" destOrd="0" presId="urn:microsoft.com/office/officeart/2005/8/layout/chevron2"/>
    <dgm:cxn modelId="{4968C720-4326-44F7-A187-3F6130BF6943}" type="presParOf" srcId="{56A96957-76BE-45B2-A354-FBAC17CB6BC5}" destId="{B6DA0910-D7FC-4608-8AF8-0050860625EA}" srcOrd="0" destOrd="0" presId="urn:microsoft.com/office/officeart/2005/8/layout/chevron2"/>
    <dgm:cxn modelId="{ADBC6B35-5BC8-4434-925C-AA0C6438BB75}" type="presParOf" srcId="{56A96957-76BE-45B2-A354-FBAC17CB6BC5}" destId="{8169779A-BEB0-4CF0-8614-7E7BC2195310}" srcOrd="1" destOrd="0" presId="urn:microsoft.com/office/officeart/2005/8/layout/chevron2"/>
    <dgm:cxn modelId="{1733C032-63B3-4124-9C47-AB1F4BEE7B9F}" type="presParOf" srcId="{7E392409-F90E-4A96-8C97-EB2595C6CFDC}" destId="{96953D4E-28F9-4622-8C61-441A2ECE7377}" srcOrd="1" destOrd="0" presId="urn:microsoft.com/office/officeart/2005/8/layout/chevron2"/>
    <dgm:cxn modelId="{A22DFF6D-4A91-4344-98AC-14031A105D07}" type="presParOf" srcId="{7E392409-F90E-4A96-8C97-EB2595C6CFDC}" destId="{F2BB9BA9-C1BF-4671-85ED-D4D6F083D0FE}" srcOrd="2" destOrd="0" presId="urn:microsoft.com/office/officeart/2005/8/layout/chevron2"/>
    <dgm:cxn modelId="{45BD26BB-EC86-408E-9A8C-0FF98C41BBDB}" type="presParOf" srcId="{F2BB9BA9-C1BF-4671-85ED-D4D6F083D0FE}" destId="{6CE44246-5ED2-45E5-BD97-6EA10BB6E5CF}" srcOrd="0" destOrd="0" presId="urn:microsoft.com/office/officeart/2005/8/layout/chevron2"/>
    <dgm:cxn modelId="{30919D42-AAB9-415B-84BD-A7B7589361FA}" type="presParOf" srcId="{F2BB9BA9-C1BF-4671-85ED-D4D6F083D0FE}" destId="{F6B65BB9-9BB1-44A3-942B-8A13DE59E9DE}" srcOrd="1" destOrd="0" presId="urn:microsoft.com/office/officeart/2005/8/layout/chevron2"/>
    <dgm:cxn modelId="{2A2AC7CA-60BD-453A-B30D-D2AD20C5D342}" type="presParOf" srcId="{7E392409-F90E-4A96-8C97-EB2595C6CFDC}" destId="{3A312BE2-E911-43EC-866B-350611495790}" srcOrd="3" destOrd="0" presId="urn:microsoft.com/office/officeart/2005/8/layout/chevron2"/>
    <dgm:cxn modelId="{90F159A0-D16E-4E6D-8EBD-695DD9A4EB93}" type="presParOf" srcId="{7E392409-F90E-4A96-8C97-EB2595C6CFDC}" destId="{A2D0FE98-BFE9-4574-AAD7-3B37EFBFE2F6}" srcOrd="4" destOrd="0" presId="urn:microsoft.com/office/officeart/2005/8/layout/chevron2"/>
    <dgm:cxn modelId="{C89FBBCD-0B68-4D75-85BE-A1B7F010C0C4}" type="presParOf" srcId="{A2D0FE98-BFE9-4574-AAD7-3B37EFBFE2F6}" destId="{C92D8159-3706-4F52-B1F3-73518ECC418C}" srcOrd="0" destOrd="0" presId="urn:microsoft.com/office/officeart/2005/8/layout/chevron2"/>
    <dgm:cxn modelId="{4971D8B8-CAA1-4862-926E-CAE98BF97DA5}" type="presParOf" srcId="{A2D0FE98-BFE9-4574-AAD7-3B37EFBFE2F6}" destId="{4FBFDF51-3E35-4774-9DA0-D2F60F187932}" srcOrd="1" destOrd="0" presId="urn:microsoft.com/office/officeart/2005/8/layout/chevron2"/>
    <dgm:cxn modelId="{44E473E1-7DBC-4761-87ED-C7778A4B55D3}" type="presParOf" srcId="{7E392409-F90E-4A96-8C97-EB2595C6CFDC}" destId="{33C4D1AC-3AC9-4875-8E58-005A0D9AB6A8}" srcOrd="5" destOrd="0" presId="urn:microsoft.com/office/officeart/2005/8/layout/chevron2"/>
    <dgm:cxn modelId="{66691B50-FB7A-43C4-A973-7D55DEAFEE0B}" type="presParOf" srcId="{7E392409-F90E-4A96-8C97-EB2595C6CFDC}" destId="{305B2ACC-A9F4-472E-ACEB-41D5F5F28E0F}" srcOrd="6" destOrd="0" presId="urn:microsoft.com/office/officeart/2005/8/layout/chevron2"/>
    <dgm:cxn modelId="{8C223664-B468-4E39-A7BC-16143B2A6B9E}" type="presParOf" srcId="{305B2ACC-A9F4-472E-ACEB-41D5F5F28E0F}" destId="{2CFF84C4-6F0C-4ADF-8EE5-83115894FD5E}" srcOrd="0" destOrd="0" presId="urn:microsoft.com/office/officeart/2005/8/layout/chevron2"/>
    <dgm:cxn modelId="{87318996-312B-4A34-AB89-C33404649502}" type="presParOf" srcId="{305B2ACC-A9F4-472E-ACEB-41D5F5F28E0F}" destId="{9205CA87-ECEE-46D5-9C6A-B9778119FF8E}" srcOrd="1" destOrd="0" presId="urn:microsoft.com/office/officeart/2005/8/layout/chevron2"/>
    <dgm:cxn modelId="{7A986D6B-2FFF-4B00-A8F9-873C690919D4}" type="presParOf" srcId="{7E392409-F90E-4A96-8C97-EB2595C6CFDC}" destId="{C152C7F4-3BE2-4453-8925-2087B7B9755C}" srcOrd="7" destOrd="0" presId="urn:microsoft.com/office/officeart/2005/8/layout/chevron2"/>
    <dgm:cxn modelId="{82EE0A0D-E182-4535-ABE4-7E5C30D3E046}" type="presParOf" srcId="{7E392409-F90E-4A96-8C97-EB2595C6CFDC}" destId="{93AF10D7-7793-4209-AF83-94031CDD0A71}" srcOrd="8" destOrd="0" presId="urn:microsoft.com/office/officeart/2005/8/layout/chevron2"/>
    <dgm:cxn modelId="{AD79AEA2-990F-4F09-892A-AE1069182FD8}" type="presParOf" srcId="{93AF10D7-7793-4209-AF83-94031CDD0A71}" destId="{2C0986F2-0927-461B-B023-B3B2D59B86AD}" srcOrd="0" destOrd="0" presId="urn:microsoft.com/office/officeart/2005/8/layout/chevron2"/>
    <dgm:cxn modelId="{F500AE53-41E5-47E0-AD82-8080B381BDB4}" type="presParOf" srcId="{93AF10D7-7793-4209-AF83-94031CDD0A71}" destId="{57A82F3A-8E93-4A38-9F8E-78CAEE9A0D84}" srcOrd="1" destOrd="0" presId="urn:microsoft.com/office/officeart/2005/8/layout/chevron2"/>
  </dgm:cxnLst>
  <dgm:bg/>
  <dgm:whole>
    <a:ln>
      <a:solidFill>
        <a:srgbClr val="92D050"/>
      </a:solidFill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  <a:ext uri="{C62137D5-CB1D-491B-B009-E17868A290BF}">
      <dgm14:recolorImg xmlns:dgm14="http://schemas.microsoft.com/office/drawing/2010/diagram" xmlns="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2345248-6658-407D-8288-60B2D616E895}" type="doc">
      <dgm:prSet loTypeId="urn:microsoft.com/office/officeart/2005/8/layout/vProcess5" loCatId="process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CA28E261-77CE-4609-8C20-C6371BF21ADC}">
      <dgm:prSet/>
      <dgm:spPr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pPr algn="ctr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Проведение родительского собрания, лекция по профилактике наркомании, получение письменного информированного согласия на участие в процедуре тестирования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6A8C3063-9605-4DD5-BDD0-1E9369B3B320}" type="parTrans" cxnId="{EE94A228-8143-43DE-BC40-D6B0EE94480A}">
      <dgm:prSet/>
      <dgm:spPr/>
      <dgm:t>
        <a:bodyPr/>
        <a:lstStyle/>
        <a:p>
          <a:endParaRPr lang="ru-RU"/>
        </a:p>
      </dgm:t>
    </dgm:pt>
    <dgm:pt modelId="{81465440-BC34-4561-8B8D-16D0193ADBEC}" type="sibTrans" cxnId="{EE94A228-8143-43DE-BC40-D6B0EE94480A}">
      <dgm:prSet/>
      <dgm:spPr>
        <a:ln>
          <a:solidFill>
            <a:schemeClr val="accent2">
              <a:lumMod val="60000"/>
              <a:lumOff val="40000"/>
              <a:alpha val="90000"/>
            </a:schemeClr>
          </a:solidFill>
        </a:ln>
      </dgm:spPr>
      <dgm:t>
        <a:bodyPr/>
        <a:lstStyle/>
        <a:p>
          <a:endParaRPr lang="ru-RU"/>
        </a:p>
      </dgm:t>
    </dgm:pt>
    <dgm:pt modelId="{849BD8E2-A110-4A91-98CF-7BFF4EEF931B}">
      <dgm:prSet custT="1"/>
      <dgm:spPr>
        <a:ln>
          <a:solidFill>
            <a:schemeClr val="accent3">
              <a:lumMod val="75000"/>
            </a:schemeClr>
          </a:solidFill>
        </a:ln>
      </dgm:spPr>
      <dgm:t>
        <a:bodyPr/>
        <a:lstStyle/>
        <a:p>
          <a:pPr algn="ctr" rtl="0"/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Консультация родителей по вопросам участия в тестировании на наркотики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518C38E5-ABD4-47B8-A786-C0E62A37A754}" type="parTrans" cxnId="{28439E3F-3356-44CF-BDD4-84AB56889301}">
      <dgm:prSet/>
      <dgm:spPr/>
      <dgm:t>
        <a:bodyPr/>
        <a:lstStyle/>
        <a:p>
          <a:endParaRPr lang="ru-RU"/>
        </a:p>
      </dgm:t>
    </dgm:pt>
    <dgm:pt modelId="{5BA266BA-FF69-434D-AC1A-D94B70384B1D}" type="sibTrans" cxnId="{28439E3F-3356-44CF-BDD4-84AB56889301}">
      <dgm:prSet/>
      <dgm:spPr>
        <a:ln>
          <a:solidFill>
            <a:schemeClr val="accent3">
              <a:lumMod val="75000"/>
              <a:alpha val="90000"/>
            </a:schemeClr>
          </a:solidFill>
        </a:ln>
      </dgm:spPr>
      <dgm:t>
        <a:bodyPr/>
        <a:lstStyle/>
        <a:p>
          <a:endParaRPr lang="ru-RU"/>
        </a:p>
      </dgm:t>
    </dgm:pt>
    <dgm:pt modelId="{2B289CDF-5F4B-4158-86D4-4606B2F79CDB}">
      <dgm:prSet custT="1"/>
      <dgm:spPr>
        <a:ln>
          <a:solidFill>
            <a:schemeClr val="accent4">
              <a:lumMod val="75000"/>
            </a:schemeClr>
          </a:solidFill>
        </a:ln>
      </dgm:spPr>
      <dgm:t>
        <a:bodyPr/>
        <a:lstStyle/>
        <a:p>
          <a:pPr algn="ctr" rtl="0"/>
          <a:r>
            <a:rPr lang="ru-RU" sz="2000" dirty="0" smtClean="0">
              <a:latin typeface="Times New Roman" pitchFamily="18" charset="0"/>
              <a:cs typeface="Times New Roman" pitchFamily="18" charset="0"/>
            </a:rPr>
            <a:t>Мотивационное консультирование в группах учащихся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C6F4AEED-F99A-4488-84C4-7764B658899E}" type="parTrans" cxnId="{BE29CB09-5C68-4382-BE6A-3A4FC0F7D478}">
      <dgm:prSet/>
      <dgm:spPr/>
      <dgm:t>
        <a:bodyPr/>
        <a:lstStyle/>
        <a:p>
          <a:endParaRPr lang="ru-RU"/>
        </a:p>
      </dgm:t>
    </dgm:pt>
    <dgm:pt modelId="{EA5E8833-F166-4269-BB37-018DD595C3AE}" type="sibTrans" cxnId="{BE29CB09-5C68-4382-BE6A-3A4FC0F7D478}">
      <dgm:prSet/>
      <dgm:spPr>
        <a:ln>
          <a:solidFill>
            <a:schemeClr val="accent4">
              <a:lumMod val="75000"/>
              <a:alpha val="90000"/>
            </a:schemeClr>
          </a:solidFill>
        </a:ln>
      </dgm:spPr>
      <dgm:t>
        <a:bodyPr/>
        <a:lstStyle/>
        <a:p>
          <a:endParaRPr lang="ru-RU"/>
        </a:p>
      </dgm:t>
    </dgm:pt>
    <dgm:pt modelId="{E5D77362-A3B0-4F0A-9988-E4829B9383DE}">
      <dgm:prSet/>
      <dgm:spPr>
        <a:ln>
          <a:solidFill>
            <a:schemeClr val="accent5">
              <a:lumMod val="75000"/>
            </a:schemeClr>
          </a:solidFill>
        </a:ln>
      </dgm:spPr>
      <dgm:t>
        <a:bodyPr/>
        <a:lstStyle/>
        <a:p>
          <a:pPr algn="ctr" rtl="0"/>
          <a:r>
            <a:rPr lang="ru-RU" dirty="0" smtClean="0">
              <a:latin typeface="Times New Roman" pitchFamily="18" charset="0"/>
              <a:cs typeface="Times New Roman" pitchFamily="18" charset="0"/>
            </a:rPr>
            <a:t>Осмотр  психиатром-наркологом и беседа с обучающимся, забор биологического материала в специально оборудованном медицинском кабинете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88E1FF20-0446-4050-B25D-ADD853D90E17}" type="parTrans" cxnId="{6E696E26-59E1-4E02-BC23-6611836373AB}">
      <dgm:prSet/>
      <dgm:spPr/>
      <dgm:t>
        <a:bodyPr/>
        <a:lstStyle/>
        <a:p>
          <a:endParaRPr lang="ru-RU"/>
        </a:p>
      </dgm:t>
    </dgm:pt>
    <dgm:pt modelId="{54E0EE13-0022-4780-942E-8199D1FEBAB8}" type="sibTrans" cxnId="{6E696E26-59E1-4E02-BC23-6611836373AB}">
      <dgm:prSet/>
      <dgm:spPr/>
      <dgm:t>
        <a:bodyPr/>
        <a:lstStyle/>
        <a:p>
          <a:endParaRPr lang="ru-RU"/>
        </a:p>
      </dgm:t>
    </dgm:pt>
    <dgm:pt modelId="{7310753F-EAF9-4104-9F66-B9061A1D476B}" type="pres">
      <dgm:prSet presAssocID="{12345248-6658-407D-8288-60B2D616E895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0EA811E-8FB6-4652-8F0E-44E0E1B2AE74}" type="pres">
      <dgm:prSet presAssocID="{12345248-6658-407D-8288-60B2D616E895}" presName="dummyMaxCanvas" presStyleCnt="0">
        <dgm:presLayoutVars/>
      </dgm:prSet>
      <dgm:spPr/>
    </dgm:pt>
    <dgm:pt modelId="{CC22BD6E-EAC0-48C3-8B2F-43572269D81F}" type="pres">
      <dgm:prSet presAssocID="{12345248-6658-407D-8288-60B2D616E895}" presName="FourNodes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8D7181-9F92-48A5-A779-8236208019B8}" type="pres">
      <dgm:prSet presAssocID="{12345248-6658-407D-8288-60B2D616E895}" presName="FourNodes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3C730B-3909-412A-85B6-26AFC14F9E22}" type="pres">
      <dgm:prSet presAssocID="{12345248-6658-407D-8288-60B2D616E895}" presName="FourNodes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EBD532-DF68-45D0-85BA-202196F25D20}" type="pres">
      <dgm:prSet presAssocID="{12345248-6658-407D-8288-60B2D616E895}" presName="FourNodes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3C4F0C-2782-454F-99A0-0E99D92489D6}" type="pres">
      <dgm:prSet presAssocID="{12345248-6658-407D-8288-60B2D616E895}" presName="FourConn_1-2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52ED7D5-3BC9-414D-898D-81CCBA413367}" type="pres">
      <dgm:prSet presAssocID="{12345248-6658-407D-8288-60B2D616E895}" presName="FourConn_2-3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272443E-0BF8-401B-AA9B-78DDC023E2DC}" type="pres">
      <dgm:prSet presAssocID="{12345248-6658-407D-8288-60B2D616E895}" presName="FourConn_3-4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0A8C37-3474-411C-BA4A-FEDFDF2C8AD9}" type="pres">
      <dgm:prSet presAssocID="{12345248-6658-407D-8288-60B2D616E895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940D80-9CD2-4A0C-992D-192A5ED4CC95}" type="pres">
      <dgm:prSet presAssocID="{12345248-6658-407D-8288-60B2D616E895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78472F-E7DA-43C0-BE04-E7BF8D965C45}" type="pres">
      <dgm:prSet presAssocID="{12345248-6658-407D-8288-60B2D616E895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F685E2-21F3-4513-877F-56321B8BFACF}" type="pres">
      <dgm:prSet presAssocID="{12345248-6658-407D-8288-60B2D616E895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65A6C71-554F-4539-8F18-0F03C679BE8C}" type="presOf" srcId="{2B289CDF-5F4B-4158-86D4-4606B2F79CDB}" destId="{A978472F-E7DA-43C0-BE04-E7BF8D965C45}" srcOrd="1" destOrd="0" presId="urn:microsoft.com/office/officeart/2005/8/layout/vProcess5"/>
    <dgm:cxn modelId="{C4781C63-63DE-488C-A02E-B1BA2559D8DD}" type="presOf" srcId="{81465440-BC34-4561-8B8D-16D0193ADBEC}" destId="{863C4F0C-2782-454F-99A0-0E99D92489D6}" srcOrd="0" destOrd="0" presId="urn:microsoft.com/office/officeart/2005/8/layout/vProcess5"/>
    <dgm:cxn modelId="{B2681090-735A-4E0B-84D4-AA49920C3707}" type="presOf" srcId="{5BA266BA-FF69-434D-AC1A-D94B70384B1D}" destId="{D52ED7D5-3BC9-414D-898D-81CCBA413367}" srcOrd="0" destOrd="0" presId="urn:microsoft.com/office/officeart/2005/8/layout/vProcess5"/>
    <dgm:cxn modelId="{668BEB1D-DA0E-4837-8D8D-EF5C8A6B1674}" type="presOf" srcId="{EA5E8833-F166-4269-BB37-018DD595C3AE}" destId="{7272443E-0BF8-401B-AA9B-78DDC023E2DC}" srcOrd="0" destOrd="0" presId="urn:microsoft.com/office/officeart/2005/8/layout/vProcess5"/>
    <dgm:cxn modelId="{F2EA64EF-86A3-4BE4-BEB1-7E17B2D8F591}" type="presOf" srcId="{E5D77362-A3B0-4F0A-9988-E4829B9383DE}" destId="{80F685E2-21F3-4513-877F-56321B8BFACF}" srcOrd="1" destOrd="0" presId="urn:microsoft.com/office/officeart/2005/8/layout/vProcess5"/>
    <dgm:cxn modelId="{EE94A228-8143-43DE-BC40-D6B0EE94480A}" srcId="{12345248-6658-407D-8288-60B2D616E895}" destId="{CA28E261-77CE-4609-8C20-C6371BF21ADC}" srcOrd="0" destOrd="0" parTransId="{6A8C3063-9605-4DD5-BDD0-1E9369B3B320}" sibTransId="{81465440-BC34-4561-8B8D-16D0193ADBEC}"/>
    <dgm:cxn modelId="{6E696E26-59E1-4E02-BC23-6611836373AB}" srcId="{12345248-6658-407D-8288-60B2D616E895}" destId="{E5D77362-A3B0-4F0A-9988-E4829B9383DE}" srcOrd="3" destOrd="0" parTransId="{88E1FF20-0446-4050-B25D-ADD853D90E17}" sibTransId="{54E0EE13-0022-4780-942E-8199D1FEBAB8}"/>
    <dgm:cxn modelId="{7843C580-FE0B-4760-9EFC-D3D56AF3DD1A}" type="presOf" srcId="{CA28E261-77CE-4609-8C20-C6371BF21ADC}" destId="{0F0A8C37-3474-411C-BA4A-FEDFDF2C8AD9}" srcOrd="1" destOrd="0" presId="urn:microsoft.com/office/officeart/2005/8/layout/vProcess5"/>
    <dgm:cxn modelId="{C7139E6E-D861-4884-B879-1CD79E8303ED}" type="presOf" srcId="{2B289CDF-5F4B-4158-86D4-4606B2F79CDB}" destId="{783C730B-3909-412A-85B6-26AFC14F9E22}" srcOrd="0" destOrd="0" presId="urn:microsoft.com/office/officeart/2005/8/layout/vProcess5"/>
    <dgm:cxn modelId="{28439E3F-3356-44CF-BDD4-84AB56889301}" srcId="{12345248-6658-407D-8288-60B2D616E895}" destId="{849BD8E2-A110-4A91-98CF-7BFF4EEF931B}" srcOrd="1" destOrd="0" parTransId="{518C38E5-ABD4-47B8-A786-C0E62A37A754}" sibTransId="{5BA266BA-FF69-434D-AC1A-D94B70384B1D}"/>
    <dgm:cxn modelId="{35F99667-D5D2-461A-B28F-95AF3F8BB63B}" type="presOf" srcId="{CA28E261-77CE-4609-8C20-C6371BF21ADC}" destId="{CC22BD6E-EAC0-48C3-8B2F-43572269D81F}" srcOrd="0" destOrd="0" presId="urn:microsoft.com/office/officeart/2005/8/layout/vProcess5"/>
    <dgm:cxn modelId="{4639D733-DAE3-4444-8CB8-3A501971064F}" type="presOf" srcId="{12345248-6658-407D-8288-60B2D616E895}" destId="{7310753F-EAF9-4104-9F66-B9061A1D476B}" srcOrd="0" destOrd="0" presId="urn:microsoft.com/office/officeart/2005/8/layout/vProcess5"/>
    <dgm:cxn modelId="{EBD45F27-2280-440D-8E29-69F24E2C9429}" type="presOf" srcId="{849BD8E2-A110-4A91-98CF-7BFF4EEF931B}" destId="{108D7181-9F92-48A5-A779-8236208019B8}" srcOrd="0" destOrd="0" presId="urn:microsoft.com/office/officeart/2005/8/layout/vProcess5"/>
    <dgm:cxn modelId="{9D4C470E-0C46-437A-9D15-1B205124F238}" type="presOf" srcId="{849BD8E2-A110-4A91-98CF-7BFF4EEF931B}" destId="{7C940D80-9CD2-4A0C-992D-192A5ED4CC95}" srcOrd="1" destOrd="0" presId="urn:microsoft.com/office/officeart/2005/8/layout/vProcess5"/>
    <dgm:cxn modelId="{BE29CB09-5C68-4382-BE6A-3A4FC0F7D478}" srcId="{12345248-6658-407D-8288-60B2D616E895}" destId="{2B289CDF-5F4B-4158-86D4-4606B2F79CDB}" srcOrd="2" destOrd="0" parTransId="{C6F4AEED-F99A-4488-84C4-7764B658899E}" sibTransId="{EA5E8833-F166-4269-BB37-018DD595C3AE}"/>
    <dgm:cxn modelId="{03449E78-4185-473F-8199-A88FA0B50B6B}" type="presOf" srcId="{E5D77362-A3B0-4F0A-9988-E4829B9383DE}" destId="{02EBD532-DF68-45D0-85BA-202196F25D20}" srcOrd="0" destOrd="0" presId="urn:microsoft.com/office/officeart/2005/8/layout/vProcess5"/>
    <dgm:cxn modelId="{1C50FE23-C1A1-4EF5-9BA0-CA53BD35949C}" type="presParOf" srcId="{7310753F-EAF9-4104-9F66-B9061A1D476B}" destId="{C0EA811E-8FB6-4652-8F0E-44E0E1B2AE74}" srcOrd="0" destOrd="0" presId="urn:microsoft.com/office/officeart/2005/8/layout/vProcess5"/>
    <dgm:cxn modelId="{BC67195A-9081-44D0-B7CA-C6903E3BEFB1}" type="presParOf" srcId="{7310753F-EAF9-4104-9F66-B9061A1D476B}" destId="{CC22BD6E-EAC0-48C3-8B2F-43572269D81F}" srcOrd="1" destOrd="0" presId="urn:microsoft.com/office/officeart/2005/8/layout/vProcess5"/>
    <dgm:cxn modelId="{E4DFBE8A-E8B9-4F6E-BE00-B65D143C2A96}" type="presParOf" srcId="{7310753F-EAF9-4104-9F66-B9061A1D476B}" destId="{108D7181-9F92-48A5-A779-8236208019B8}" srcOrd="2" destOrd="0" presId="urn:microsoft.com/office/officeart/2005/8/layout/vProcess5"/>
    <dgm:cxn modelId="{A1B99563-B74B-4095-8F05-4FE2C4172691}" type="presParOf" srcId="{7310753F-EAF9-4104-9F66-B9061A1D476B}" destId="{783C730B-3909-412A-85B6-26AFC14F9E22}" srcOrd="3" destOrd="0" presId="urn:microsoft.com/office/officeart/2005/8/layout/vProcess5"/>
    <dgm:cxn modelId="{92F2583E-7126-4E7D-9570-1C62EB840414}" type="presParOf" srcId="{7310753F-EAF9-4104-9F66-B9061A1D476B}" destId="{02EBD532-DF68-45D0-85BA-202196F25D20}" srcOrd="4" destOrd="0" presId="urn:microsoft.com/office/officeart/2005/8/layout/vProcess5"/>
    <dgm:cxn modelId="{25CAEB89-1FC0-4F37-B330-32D209CA238B}" type="presParOf" srcId="{7310753F-EAF9-4104-9F66-B9061A1D476B}" destId="{863C4F0C-2782-454F-99A0-0E99D92489D6}" srcOrd="5" destOrd="0" presId="urn:microsoft.com/office/officeart/2005/8/layout/vProcess5"/>
    <dgm:cxn modelId="{14A4209D-941C-404C-9A68-5BEA8E6B5D03}" type="presParOf" srcId="{7310753F-EAF9-4104-9F66-B9061A1D476B}" destId="{D52ED7D5-3BC9-414D-898D-81CCBA413367}" srcOrd="6" destOrd="0" presId="urn:microsoft.com/office/officeart/2005/8/layout/vProcess5"/>
    <dgm:cxn modelId="{FA01E37B-EDBA-4127-9165-F16E6D1E46A2}" type="presParOf" srcId="{7310753F-EAF9-4104-9F66-B9061A1D476B}" destId="{7272443E-0BF8-401B-AA9B-78DDC023E2DC}" srcOrd="7" destOrd="0" presId="urn:microsoft.com/office/officeart/2005/8/layout/vProcess5"/>
    <dgm:cxn modelId="{00A96E2C-0C31-4A71-BF73-4B9A5A8E580B}" type="presParOf" srcId="{7310753F-EAF9-4104-9F66-B9061A1D476B}" destId="{0F0A8C37-3474-411C-BA4A-FEDFDF2C8AD9}" srcOrd="8" destOrd="0" presId="urn:microsoft.com/office/officeart/2005/8/layout/vProcess5"/>
    <dgm:cxn modelId="{07197EC1-77F6-4066-8828-C201332CE02E}" type="presParOf" srcId="{7310753F-EAF9-4104-9F66-B9061A1D476B}" destId="{7C940D80-9CD2-4A0C-992D-192A5ED4CC95}" srcOrd="9" destOrd="0" presId="urn:microsoft.com/office/officeart/2005/8/layout/vProcess5"/>
    <dgm:cxn modelId="{CF97B1BB-FD67-43D0-B46E-71CBD91316F4}" type="presParOf" srcId="{7310753F-EAF9-4104-9F66-B9061A1D476B}" destId="{A978472F-E7DA-43C0-BE04-E7BF8D965C45}" srcOrd="10" destOrd="0" presId="urn:microsoft.com/office/officeart/2005/8/layout/vProcess5"/>
    <dgm:cxn modelId="{C627543B-0244-42FC-9580-4766228E8971}" type="presParOf" srcId="{7310753F-EAF9-4104-9F66-B9061A1D476B}" destId="{80F685E2-21F3-4513-877F-56321B8BFACF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DA0910-D7FC-4608-8AF8-0050860625EA}">
      <dsp:nvSpPr>
        <dsp:cNvPr id="0" name=""/>
        <dsp:cNvSpPr/>
      </dsp:nvSpPr>
      <dsp:spPr>
        <a:xfrm rot="5400000">
          <a:off x="-243155" y="245555"/>
          <a:ext cx="1621035" cy="1134725"/>
        </a:xfrm>
        <a:prstGeom prst="chevron">
          <a:avLst/>
        </a:prstGeom>
        <a:solidFill>
          <a:srgbClr val="990099"/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 dirty="0"/>
        </a:p>
      </dsp:txBody>
      <dsp:txXfrm rot="-5400000">
        <a:off x="1" y="569763"/>
        <a:ext cx="1134725" cy="486310"/>
      </dsp:txXfrm>
    </dsp:sp>
    <dsp:sp modelId="{8169779A-BEB0-4CF0-8614-7E7BC2195310}">
      <dsp:nvSpPr>
        <dsp:cNvPr id="0" name=""/>
        <dsp:cNvSpPr/>
      </dsp:nvSpPr>
      <dsp:spPr>
        <a:xfrm rot="5400000">
          <a:off x="3766939" y="-2629814"/>
          <a:ext cx="1053673" cy="63181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Дополнительное образование</a:t>
          </a:r>
          <a:endParaRPr lang="ru-RU" sz="3300" kern="1200" dirty="0"/>
        </a:p>
      </dsp:txBody>
      <dsp:txXfrm rot="-5400000">
        <a:off x="1134725" y="53836"/>
        <a:ext cx="6266666" cy="950801"/>
      </dsp:txXfrm>
    </dsp:sp>
    <dsp:sp modelId="{6CE44246-5ED2-45E5-BD97-6EA10BB6E5CF}">
      <dsp:nvSpPr>
        <dsp:cNvPr id="0" name=""/>
        <dsp:cNvSpPr/>
      </dsp:nvSpPr>
      <dsp:spPr>
        <a:xfrm rot="5400000">
          <a:off x="-243155" y="1672773"/>
          <a:ext cx="1621035" cy="1134725"/>
        </a:xfrm>
        <a:prstGeom prst="chevron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 rot="-5400000">
        <a:off x="1" y="1996981"/>
        <a:ext cx="1134725" cy="486310"/>
      </dsp:txXfrm>
    </dsp:sp>
    <dsp:sp modelId="{F6B65BB9-9BB1-44A3-942B-8A13DE59E9DE}">
      <dsp:nvSpPr>
        <dsp:cNvPr id="0" name=""/>
        <dsp:cNvSpPr/>
      </dsp:nvSpPr>
      <dsp:spPr>
        <a:xfrm rot="5400000">
          <a:off x="3766939" y="-1123876"/>
          <a:ext cx="1053673" cy="63181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Внеурочная занятость</a:t>
          </a:r>
          <a:endParaRPr lang="ru-RU" sz="3300" kern="1200" dirty="0"/>
        </a:p>
      </dsp:txBody>
      <dsp:txXfrm rot="-5400000">
        <a:off x="1134725" y="1559774"/>
        <a:ext cx="6266666" cy="950801"/>
      </dsp:txXfrm>
    </dsp:sp>
    <dsp:sp modelId="{C92D8159-3706-4F52-B1F3-73518ECC418C}">
      <dsp:nvSpPr>
        <dsp:cNvPr id="0" name=""/>
        <dsp:cNvSpPr/>
      </dsp:nvSpPr>
      <dsp:spPr>
        <a:xfrm rot="5400000">
          <a:off x="-243155" y="3102391"/>
          <a:ext cx="1621035" cy="1134725"/>
        </a:xfrm>
        <a:prstGeom prst="chevron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200" kern="1200"/>
        </a:p>
      </dsp:txBody>
      <dsp:txXfrm rot="-5400000">
        <a:off x="1" y="3426599"/>
        <a:ext cx="1134725" cy="486310"/>
      </dsp:txXfrm>
    </dsp:sp>
    <dsp:sp modelId="{4FBFDF51-3E35-4774-9DA0-D2F60F187932}">
      <dsp:nvSpPr>
        <dsp:cNvPr id="0" name=""/>
        <dsp:cNvSpPr/>
      </dsp:nvSpPr>
      <dsp:spPr>
        <a:xfrm rot="5400000">
          <a:off x="3766939" y="224621"/>
          <a:ext cx="1053673" cy="631810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0955" rIns="20955" bIns="20955" numCol="1" spcCol="1270" anchor="ctr" anchorCtr="0">
          <a:noAutofit/>
        </a:bodyPr>
        <a:lstStyle/>
        <a:p>
          <a:pPr marL="285750" lvl="1" indent="-285750" algn="l" defTabSz="1466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300" kern="1200" dirty="0" smtClean="0"/>
            <a:t>Информационное просвещение</a:t>
          </a:r>
          <a:endParaRPr lang="ru-RU" sz="3300" kern="1200" dirty="0"/>
        </a:p>
      </dsp:txBody>
      <dsp:txXfrm rot="-5400000">
        <a:off x="1134725" y="2908271"/>
        <a:ext cx="6266666" cy="95080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DA0910-D7FC-4608-8AF8-0050860625EA}">
      <dsp:nvSpPr>
        <dsp:cNvPr id="0" name=""/>
        <dsp:cNvSpPr/>
      </dsp:nvSpPr>
      <dsp:spPr>
        <a:xfrm rot="5400000">
          <a:off x="-148485" y="150576"/>
          <a:ext cx="989903" cy="692932"/>
        </a:xfrm>
        <a:prstGeom prst="chevron">
          <a:avLst/>
        </a:prstGeom>
        <a:solidFill>
          <a:srgbClr val="990099"/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 rot="-5400000">
        <a:off x="1" y="348556"/>
        <a:ext cx="692932" cy="296971"/>
      </dsp:txXfrm>
    </dsp:sp>
    <dsp:sp modelId="{8169779A-BEB0-4CF0-8614-7E7BC2195310}">
      <dsp:nvSpPr>
        <dsp:cNvPr id="0" name=""/>
        <dsp:cNvSpPr/>
      </dsp:nvSpPr>
      <dsp:spPr>
        <a:xfrm rot="5400000">
          <a:off x="3751161" y="-3056138"/>
          <a:ext cx="643437" cy="67598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800" kern="1200" dirty="0" smtClean="0"/>
            <a:t>МНПЦ наркологии</a:t>
          </a:r>
          <a:endParaRPr lang="ru-RU" sz="3800" kern="1200" dirty="0"/>
        </a:p>
      </dsp:txBody>
      <dsp:txXfrm rot="-5400000">
        <a:off x="692932" y="33501"/>
        <a:ext cx="6728485" cy="580617"/>
      </dsp:txXfrm>
    </dsp:sp>
    <dsp:sp modelId="{6CE44246-5ED2-45E5-BD97-6EA10BB6E5CF}">
      <dsp:nvSpPr>
        <dsp:cNvPr id="0" name=""/>
        <dsp:cNvSpPr/>
      </dsp:nvSpPr>
      <dsp:spPr>
        <a:xfrm rot="5400000">
          <a:off x="-148485" y="1022122"/>
          <a:ext cx="989903" cy="692932"/>
        </a:xfrm>
        <a:prstGeom prst="chevron">
          <a:avLst/>
        </a:prstGeom>
        <a:solidFill>
          <a:schemeClr val="accent2">
            <a:lumMod val="7500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-5400000">
        <a:off x="1" y="1220102"/>
        <a:ext cx="692932" cy="296971"/>
      </dsp:txXfrm>
    </dsp:sp>
    <dsp:sp modelId="{F6B65BB9-9BB1-44A3-942B-8A13DE59E9DE}">
      <dsp:nvSpPr>
        <dsp:cNvPr id="0" name=""/>
        <dsp:cNvSpPr/>
      </dsp:nvSpPr>
      <dsp:spPr>
        <a:xfrm rot="5400000">
          <a:off x="3751161" y="-2136520"/>
          <a:ext cx="643437" cy="67598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800" kern="1200" dirty="0" smtClean="0"/>
            <a:t>КДН</a:t>
          </a:r>
          <a:endParaRPr lang="ru-RU" sz="3800" kern="1200" dirty="0"/>
        </a:p>
      </dsp:txBody>
      <dsp:txXfrm rot="-5400000">
        <a:off x="692932" y="953119"/>
        <a:ext cx="6728485" cy="580617"/>
      </dsp:txXfrm>
    </dsp:sp>
    <dsp:sp modelId="{C92D8159-3706-4F52-B1F3-73518ECC418C}">
      <dsp:nvSpPr>
        <dsp:cNvPr id="0" name=""/>
        <dsp:cNvSpPr/>
      </dsp:nvSpPr>
      <dsp:spPr>
        <a:xfrm rot="5400000">
          <a:off x="-148485" y="1919694"/>
          <a:ext cx="989903" cy="692932"/>
        </a:xfrm>
        <a:prstGeom prst="chevron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-5400000">
        <a:off x="1" y="2117674"/>
        <a:ext cx="692932" cy="296971"/>
      </dsp:txXfrm>
    </dsp:sp>
    <dsp:sp modelId="{4FBFDF51-3E35-4774-9DA0-D2F60F187932}">
      <dsp:nvSpPr>
        <dsp:cNvPr id="0" name=""/>
        <dsp:cNvSpPr/>
      </dsp:nvSpPr>
      <dsp:spPr>
        <a:xfrm rot="5400000">
          <a:off x="3751161" y="-1313044"/>
          <a:ext cx="643437" cy="67598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800" kern="1200" dirty="0" smtClean="0"/>
            <a:t>ГППЦ</a:t>
          </a:r>
          <a:endParaRPr lang="ru-RU" sz="3800" kern="1200" dirty="0"/>
        </a:p>
      </dsp:txBody>
      <dsp:txXfrm rot="-5400000">
        <a:off x="692932" y="1776595"/>
        <a:ext cx="6728485" cy="580617"/>
      </dsp:txXfrm>
    </dsp:sp>
    <dsp:sp modelId="{2CFF84C4-6F0C-4ADF-8EE5-83115894FD5E}">
      <dsp:nvSpPr>
        <dsp:cNvPr id="0" name=""/>
        <dsp:cNvSpPr/>
      </dsp:nvSpPr>
      <dsp:spPr>
        <a:xfrm rot="5400000">
          <a:off x="-148485" y="2765216"/>
          <a:ext cx="989903" cy="692932"/>
        </a:xfrm>
        <a:prstGeom prst="chevron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/>
        </a:p>
      </dsp:txBody>
      <dsp:txXfrm rot="-5400000">
        <a:off x="1" y="2963196"/>
        <a:ext cx="692932" cy="296971"/>
      </dsp:txXfrm>
    </dsp:sp>
    <dsp:sp modelId="{9205CA87-ECEE-46D5-9C6A-B9778119FF8E}">
      <dsp:nvSpPr>
        <dsp:cNvPr id="0" name=""/>
        <dsp:cNvSpPr/>
      </dsp:nvSpPr>
      <dsp:spPr>
        <a:xfrm rot="5400000">
          <a:off x="3755131" y="-425916"/>
          <a:ext cx="635497" cy="672873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800" kern="1200" dirty="0" smtClean="0"/>
            <a:t>ОДН</a:t>
          </a:r>
          <a:endParaRPr lang="ru-RU" sz="3800" kern="1200" dirty="0"/>
        </a:p>
      </dsp:txBody>
      <dsp:txXfrm rot="-5400000">
        <a:off x="708514" y="2651723"/>
        <a:ext cx="6697710" cy="573453"/>
      </dsp:txXfrm>
    </dsp:sp>
    <dsp:sp modelId="{2C0986F2-0927-461B-B023-B3B2D59B86AD}">
      <dsp:nvSpPr>
        <dsp:cNvPr id="0" name=""/>
        <dsp:cNvSpPr/>
      </dsp:nvSpPr>
      <dsp:spPr>
        <a:xfrm rot="5400000">
          <a:off x="-148485" y="3618687"/>
          <a:ext cx="989903" cy="692932"/>
        </a:xfrm>
        <a:prstGeom prst="chevron">
          <a:avLst/>
        </a:prstGeom>
        <a:solidFill>
          <a:schemeClr val="bg1">
            <a:lumMod val="6500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900" kern="1200" dirty="0"/>
        </a:p>
      </dsp:txBody>
      <dsp:txXfrm rot="-5400000">
        <a:off x="1" y="3816667"/>
        <a:ext cx="692932" cy="296971"/>
      </dsp:txXfrm>
    </dsp:sp>
    <dsp:sp modelId="{57A82F3A-8E93-4A38-9F8E-78CAEE9A0D84}">
      <dsp:nvSpPr>
        <dsp:cNvPr id="0" name=""/>
        <dsp:cNvSpPr/>
      </dsp:nvSpPr>
      <dsp:spPr>
        <a:xfrm rot="5400000">
          <a:off x="3751161" y="430048"/>
          <a:ext cx="643437" cy="6759895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0256" tIns="24130" rIns="24130" bIns="24130" numCol="1" spcCol="1270" anchor="ctr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3800" kern="1200" smtClean="0"/>
            <a:t>НИИ гигиены</a:t>
          </a:r>
          <a:endParaRPr lang="ru-RU" sz="3800" kern="1200"/>
        </a:p>
      </dsp:txBody>
      <dsp:txXfrm rot="-5400000">
        <a:off x="692932" y="3519687"/>
        <a:ext cx="6728485" cy="58061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22BD6E-EAC0-48C3-8B2F-43572269D81F}">
      <dsp:nvSpPr>
        <dsp:cNvPr id="0" name=""/>
        <dsp:cNvSpPr/>
      </dsp:nvSpPr>
      <dsp:spPr>
        <a:xfrm>
          <a:off x="0" y="0"/>
          <a:ext cx="6105170" cy="1045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2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2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solidFill>
            <a:schemeClr val="accent2">
              <a:lumMod val="75000"/>
            </a:schemeClr>
          </a:solidFill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Проведение родительского собрания, лекция по профилактике наркомании, получение письменного информированного согласия на участие в процедуре тестирования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623" y="30623"/>
        <a:ext cx="4888584" cy="984310"/>
      </dsp:txXfrm>
    </dsp:sp>
    <dsp:sp modelId="{108D7181-9F92-48A5-A779-8236208019B8}">
      <dsp:nvSpPr>
        <dsp:cNvPr id="0" name=""/>
        <dsp:cNvSpPr/>
      </dsp:nvSpPr>
      <dsp:spPr>
        <a:xfrm>
          <a:off x="511308" y="1235657"/>
          <a:ext cx="6105170" cy="1045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solidFill>
            <a:schemeClr val="accent3">
              <a:lumMod val="75000"/>
            </a:schemeClr>
          </a:solidFill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Консультация родителей по вопросам участия в тестировании на наркотики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1931" y="1266280"/>
        <a:ext cx="4853004" cy="984310"/>
      </dsp:txXfrm>
    </dsp:sp>
    <dsp:sp modelId="{783C730B-3909-412A-85B6-26AFC14F9E22}">
      <dsp:nvSpPr>
        <dsp:cNvPr id="0" name=""/>
        <dsp:cNvSpPr/>
      </dsp:nvSpPr>
      <dsp:spPr>
        <a:xfrm>
          <a:off x="1014984" y="2471314"/>
          <a:ext cx="6105170" cy="1045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4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4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solidFill>
            <a:schemeClr val="accent4">
              <a:lumMod val="75000"/>
            </a:schemeClr>
          </a:solidFill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itchFamily="18" charset="0"/>
              <a:cs typeface="Times New Roman" pitchFamily="18" charset="0"/>
            </a:rPr>
            <a:t>Мотивационное консультирование в группах учащихся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45607" y="2501937"/>
        <a:ext cx="4860636" cy="984310"/>
      </dsp:txXfrm>
    </dsp:sp>
    <dsp:sp modelId="{02EBD532-DF68-45D0-85BA-202196F25D20}">
      <dsp:nvSpPr>
        <dsp:cNvPr id="0" name=""/>
        <dsp:cNvSpPr/>
      </dsp:nvSpPr>
      <dsp:spPr>
        <a:xfrm>
          <a:off x="1526292" y="3706971"/>
          <a:ext cx="6105170" cy="10455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5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5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solidFill>
            <a:schemeClr val="accent5">
              <a:lumMod val="75000"/>
            </a:schemeClr>
          </a:solidFill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Осмотр  психиатром-наркологом и беседа с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обучающимся, </a:t>
          </a: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забор биологического материала в специально оборудованном медицинском кабинете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56915" y="3737594"/>
        <a:ext cx="4853004" cy="984310"/>
      </dsp:txXfrm>
    </dsp:sp>
    <dsp:sp modelId="{863C4F0C-2782-454F-99A0-0E99D92489D6}">
      <dsp:nvSpPr>
        <dsp:cNvPr id="0" name=""/>
        <dsp:cNvSpPr/>
      </dsp:nvSpPr>
      <dsp:spPr>
        <a:xfrm>
          <a:off x="5425558" y="800800"/>
          <a:ext cx="679611" cy="679611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lumMod val="60000"/>
              <a:lumOff val="40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>
        <a:off x="5578470" y="800800"/>
        <a:ext cx="373787" cy="511407"/>
      </dsp:txXfrm>
    </dsp:sp>
    <dsp:sp modelId="{D52ED7D5-3BC9-414D-898D-81CCBA413367}">
      <dsp:nvSpPr>
        <dsp:cNvPr id="0" name=""/>
        <dsp:cNvSpPr/>
      </dsp:nvSpPr>
      <dsp:spPr>
        <a:xfrm>
          <a:off x="5936866" y="2036458"/>
          <a:ext cx="679611" cy="679611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lumMod val="75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>
        <a:off x="6089778" y="2036458"/>
        <a:ext cx="373787" cy="511407"/>
      </dsp:txXfrm>
    </dsp:sp>
    <dsp:sp modelId="{7272443E-0BF8-401B-AA9B-78DDC023E2DC}">
      <dsp:nvSpPr>
        <dsp:cNvPr id="0" name=""/>
        <dsp:cNvSpPr/>
      </dsp:nvSpPr>
      <dsp:spPr>
        <a:xfrm>
          <a:off x="6440543" y="3272115"/>
          <a:ext cx="679611" cy="679611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lumMod val="75000"/>
              <a:alpha val="9000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9370" tIns="39370" rIns="39370" bIns="3937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3100" kern="1200"/>
        </a:p>
      </dsp:txBody>
      <dsp:txXfrm>
        <a:off x="6593455" y="3272115"/>
        <a:ext cx="373787" cy="5114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EC04F0BF-4F85-4947-A42D-755F7CF91265}" type="datetimeFigureOut">
              <a:rPr lang="ru-RU" smtClean="0"/>
              <a:pPr/>
              <a:t>21.10.2016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9C96A0C-31C9-4642-A4C4-C2AD2D56132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755576" y="2348880"/>
            <a:ext cx="7560840" cy="193737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О реализации в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Комплексе</a:t>
            </a:r>
            <a:b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проектов, направленных на профилактику  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деструктивных </a:t>
            </a:r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зависимостей и пропаганду здорового образа жизни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16632"/>
            <a:ext cx="8496944" cy="2016224"/>
          </a:xfrm>
          <a:prstGeom prst="rect">
            <a:avLst/>
          </a:prstGeom>
          <a:ln>
            <a:noFill/>
          </a:ln>
          <a:effectLst>
            <a:softEdge rad="31750"/>
          </a:effectLst>
        </p:spPr>
      </p:pic>
      <p:sp>
        <p:nvSpPr>
          <p:cNvPr id="4" name="TextBox 3"/>
          <p:cNvSpPr txBox="1"/>
          <p:nvPr/>
        </p:nvSpPr>
        <p:spPr>
          <a:xfrm>
            <a:off x="357158" y="4429132"/>
            <a:ext cx="764386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</a:rPr>
              <a:t>Материалы подготовлены:</a:t>
            </a:r>
          </a:p>
          <a:p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Руководитель структурного подразделения по молодежной политике и воспитательной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работе - Артюхина Татьяна Алексеевна;</a:t>
            </a:r>
          </a:p>
          <a:p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Руководитель психологической службы – Вишневецкая  Екатерина Константиновна;</a:t>
            </a:r>
          </a:p>
          <a:p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Отв. за работу отдела реализации программ дополнительного образования (Блок дополнительного образования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) -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Нефёдова Наталья </a:t>
            </a:r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Анатольевна;</a:t>
            </a:r>
          </a:p>
          <a:p>
            <a:r>
              <a:rPr lang="ru-RU" sz="1600" dirty="0" smtClean="0">
                <a:solidFill>
                  <a:schemeClr val="bg2">
                    <a:lumMod val="25000"/>
                  </a:schemeClr>
                </a:solidFill>
              </a:rPr>
              <a:t>Педагог-психолог, социальный педагог – Генерозова Любовь Игоревна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34097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95536" y="1723430"/>
            <a:ext cx="7819802" cy="3816424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Спортивные секции (ОФП, волейбол, баскетбол, настольный теннис, футбол, атлетическая гимнастика в СП «Школа», СП «Колледж», плавание в СП «Детский сад»)</a:t>
            </a:r>
          </a:p>
          <a:p>
            <a:r>
              <a:rPr lang="ru-RU" dirty="0" smtClean="0"/>
              <a:t>Соревнования (районные, городские, всероссийские, товарищеские матчи и др.)</a:t>
            </a:r>
          </a:p>
          <a:p>
            <a:r>
              <a:rPr lang="ru-RU" dirty="0" smtClean="0"/>
              <a:t>Дни здоровья</a:t>
            </a:r>
          </a:p>
          <a:p>
            <a:r>
              <a:rPr lang="ru-RU" dirty="0" smtClean="0"/>
              <a:t>Программа ГТО</a:t>
            </a:r>
          </a:p>
          <a:p>
            <a:r>
              <a:rPr lang="ru-RU" dirty="0" smtClean="0"/>
              <a:t>Взаимодействие с ДЮСШ</a:t>
            </a:r>
            <a:endParaRPr lang="ru-RU" dirty="0"/>
          </a:p>
        </p:txBody>
      </p:sp>
      <p:sp>
        <p:nvSpPr>
          <p:cNvPr id="5" name="Выноска со стрелкой вниз 4"/>
          <p:cNvSpPr/>
          <p:nvPr/>
        </p:nvSpPr>
        <p:spPr>
          <a:xfrm>
            <a:off x="465110" y="188640"/>
            <a:ext cx="7776864" cy="1584176"/>
          </a:xfrm>
          <a:prstGeom prst="downArrowCallou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n>
                  <a:solidFill>
                    <a:srgbClr val="990099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Проекты </a:t>
            </a:r>
            <a:r>
              <a:rPr lang="ru-RU" sz="2800" b="1" dirty="0" smtClean="0">
                <a:ln>
                  <a:solidFill>
                    <a:srgbClr val="990099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ПЦК </a:t>
            </a:r>
            <a:r>
              <a:rPr lang="ru-RU" sz="2800" b="1" dirty="0">
                <a:ln>
                  <a:solidFill>
                    <a:srgbClr val="990099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физического воспитания по </a:t>
            </a:r>
            <a:r>
              <a:rPr lang="ru-RU" sz="2800" b="1" dirty="0" smtClean="0">
                <a:ln>
                  <a:solidFill>
                    <a:srgbClr val="990099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пропаганде </a:t>
            </a:r>
            <a:r>
              <a:rPr lang="ru-RU" sz="2800" b="1" dirty="0">
                <a:ln>
                  <a:solidFill>
                    <a:srgbClr val="990099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ЗОЖ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72000" y="4000504"/>
            <a:ext cx="4286280" cy="2643206"/>
          </a:xfrm>
          <a:prstGeom prst="rect">
            <a:avLst/>
          </a:prstGeom>
          <a:effectLst>
            <a:softEdge rad="127000"/>
          </a:effectLst>
        </p:spPr>
      </p:pic>
    </p:spTree>
    <p:extLst>
      <p:ext uri="{BB962C8B-B14F-4D97-AF65-F5344CB8AC3E}">
        <p14:creationId xmlns:p14="http://schemas.microsoft.com/office/powerpoint/2010/main" xmlns="" val="4235345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9512" y="13590"/>
            <a:ext cx="1916832" cy="191683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332656"/>
            <a:ext cx="664542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Количество участников задействованных  в физкультурно - спортивных мероприятиях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28596" y="1857364"/>
          <a:ext cx="8258204" cy="426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3968992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Выноска со стрелкой вниз 3"/>
          <p:cNvSpPr/>
          <p:nvPr/>
        </p:nvSpPr>
        <p:spPr>
          <a:xfrm>
            <a:off x="539552" y="260648"/>
            <a:ext cx="7704856" cy="1634480"/>
          </a:xfrm>
          <a:prstGeom prst="downArrowCallou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n>
                  <a:solidFill>
                    <a:srgbClr val="990099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Проект взаимодействия со Сретенским монастырём</a:t>
            </a:r>
            <a:endParaRPr lang="ru-RU" sz="2800" b="1" dirty="0">
              <a:ln>
                <a:solidFill>
                  <a:srgbClr val="990099"/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7" y="1895128"/>
            <a:ext cx="7128792" cy="4508748"/>
          </a:xfrm>
          <a:prstGeom prst="rect">
            <a:avLst/>
          </a:prstGeom>
          <a:effectLst>
            <a:softEdge rad="31750"/>
          </a:effectLst>
        </p:spPr>
      </p:pic>
    </p:spTree>
    <p:extLst>
      <p:ext uri="{BB962C8B-B14F-4D97-AF65-F5344CB8AC3E}">
        <p14:creationId xmlns:p14="http://schemas.microsoft.com/office/powerpoint/2010/main" xmlns="" val="2024221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со стрелкой вниз 2"/>
          <p:cNvSpPr/>
          <p:nvPr/>
        </p:nvSpPr>
        <p:spPr>
          <a:xfrm>
            <a:off x="495400" y="111831"/>
            <a:ext cx="8136904" cy="1728192"/>
          </a:xfrm>
          <a:prstGeom prst="downArrow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Основа системы профилактики</a:t>
            </a:r>
            <a:endParaRPr lang="ru-RU" sz="3200" b="1" dirty="0">
              <a:ln>
                <a:solidFill>
                  <a:srgbClr val="7030A0"/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2821375083"/>
              </p:ext>
            </p:extLst>
          </p:nvPr>
        </p:nvGraphicFramePr>
        <p:xfrm>
          <a:off x="837438" y="1916832"/>
          <a:ext cx="7452828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6020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34682" y="1556792"/>
            <a:ext cx="7409218" cy="49171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/>
              <a:t>287 программ размещено на портале госуслуг</a:t>
            </a:r>
          </a:p>
          <a:p>
            <a:pPr algn="just"/>
            <a:r>
              <a:rPr lang="ru-RU" dirty="0"/>
              <a:t>СП «Колледж» - 1390 чел. (бюджет</a:t>
            </a:r>
            <a:r>
              <a:rPr lang="ru-RU" dirty="0" smtClean="0"/>
              <a:t>), 1571 </a:t>
            </a:r>
            <a:r>
              <a:rPr lang="ru-RU" dirty="0"/>
              <a:t>чел. (внебюджет</a:t>
            </a:r>
            <a:r>
              <a:rPr lang="ru-RU" dirty="0" smtClean="0"/>
              <a:t>), </a:t>
            </a:r>
            <a:r>
              <a:rPr lang="ru-RU" dirty="0"/>
              <a:t>СП «Детский сад»  - 220 чел. (бюджет</a:t>
            </a:r>
            <a:r>
              <a:rPr lang="ru-RU" dirty="0" smtClean="0"/>
              <a:t>), СП </a:t>
            </a:r>
            <a:r>
              <a:rPr lang="ru-RU" dirty="0"/>
              <a:t>«Школа»  - 1370 чел. (бюджет), 100 чел. (англ. язык</a:t>
            </a:r>
            <a:r>
              <a:rPr lang="ru-RU" dirty="0" smtClean="0"/>
              <a:t>), 100 чел.  (платные кружки и секции)</a:t>
            </a:r>
            <a:endParaRPr lang="ru-RU" dirty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рамках государственной программы Российской  Федерации «Доступная среда» для обучающихся c ограниченными возможностями здоровья и детей-инвалидов – открыты объединения дополнительного образования  СП «СОШ» - «Добрые руки», СП «Колледж» – «Данила – мастер</a:t>
            </a:r>
            <a:r>
              <a:rPr lang="ru-RU" dirty="0" smtClean="0"/>
              <a:t>», «Развитие творческих способностей»</a:t>
            </a:r>
            <a:endParaRPr lang="ru-RU" dirty="0"/>
          </a:p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734683" y="260648"/>
            <a:ext cx="7653741" cy="108012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smtClean="0">
                <a:ln>
                  <a:solidFill>
                    <a:srgbClr val="990099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Дополнительное образование</a:t>
            </a:r>
            <a:endParaRPr lang="ru-RU" sz="3600" b="1" dirty="0">
              <a:ln>
                <a:solidFill>
                  <a:srgbClr val="990099"/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360522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29952" y="1556792"/>
            <a:ext cx="7467600" cy="4873752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Внутрикомплексные </a:t>
            </a:r>
            <a:r>
              <a:rPr lang="ru-RU" dirty="0" smtClean="0"/>
              <a:t>и  городские мероприятия</a:t>
            </a:r>
          </a:p>
          <a:p>
            <a:r>
              <a:rPr lang="ru-RU" dirty="0" smtClean="0"/>
              <a:t>Конкурсы различного уровня</a:t>
            </a:r>
          </a:p>
          <a:p>
            <a:r>
              <a:rPr lang="ru-RU" dirty="0" smtClean="0"/>
              <a:t>Бесплатное посещение театров, музеев и др.</a:t>
            </a:r>
          </a:p>
          <a:p>
            <a:r>
              <a:rPr lang="ru-RU" dirty="0" smtClean="0"/>
              <a:t>Участие в рейтинговых конкурсах, рекомендованных </a:t>
            </a:r>
            <a:r>
              <a:rPr lang="ru-RU" dirty="0"/>
              <a:t>ДОгМ </a:t>
            </a:r>
            <a:endParaRPr lang="ru-RU" dirty="0" smtClean="0"/>
          </a:p>
          <a:p>
            <a:r>
              <a:rPr lang="ru-RU" dirty="0" smtClean="0"/>
              <a:t>Спортивные соревнования  </a:t>
            </a:r>
          </a:p>
          <a:p>
            <a:r>
              <a:rPr lang="ru-RU" dirty="0" smtClean="0"/>
              <a:t>Конкурсы </a:t>
            </a:r>
            <a:r>
              <a:rPr lang="ru-RU" dirty="0"/>
              <a:t>для обучающихся с </a:t>
            </a:r>
            <a:r>
              <a:rPr lang="ru-RU" dirty="0" smtClean="0"/>
              <a:t>ОВЗ</a:t>
            </a:r>
          </a:p>
          <a:p>
            <a:r>
              <a:rPr lang="ru-RU" dirty="0" smtClean="0"/>
              <a:t>Конкурсы </a:t>
            </a:r>
            <a:r>
              <a:rPr lang="ru-RU" dirty="0"/>
              <a:t>художественной </a:t>
            </a:r>
            <a:r>
              <a:rPr lang="ru-RU" dirty="0" smtClean="0"/>
              <a:t>направленности</a:t>
            </a:r>
          </a:p>
          <a:p>
            <a:r>
              <a:rPr lang="ru-RU" dirty="0" smtClean="0"/>
              <a:t>Военно-патриотические </a:t>
            </a:r>
            <a:r>
              <a:rPr lang="ru-RU" dirty="0" smtClean="0"/>
              <a:t>конкурсы</a:t>
            </a:r>
          </a:p>
          <a:p>
            <a:r>
              <a:rPr lang="ru-RU" dirty="0" smtClean="0"/>
              <a:t>Конкурсы </a:t>
            </a:r>
            <a:r>
              <a:rPr lang="ru-RU" dirty="0"/>
              <a:t>для </a:t>
            </a:r>
            <a:r>
              <a:rPr lang="ru-RU" dirty="0" smtClean="0"/>
              <a:t>дошкольников</a:t>
            </a:r>
            <a:endParaRPr lang="ru-RU" dirty="0"/>
          </a:p>
          <a:p>
            <a:r>
              <a:rPr lang="ru-RU" dirty="0"/>
              <a:t>Музейные </a:t>
            </a:r>
            <a:r>
              <a:rPr lang="ru-RU" dirty="0" smtClean="0"/>
              <a:t>конкурсы</a:t>
            </a:r>
            <a:endParaRPr lang="ru-RU" dirty="0"/>
          </a:p>
          <a:p>
            <a:r>
              <a:rPr lang="ru-RU" dirty="0"/>
              <a:t>Конкурсы по ПДД </a:t>
            </a:r>
            <a:r>
              <a:rPr lang="ru-RU" dirty="0" smtClean="0"/>
              <a:t>и др.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683568" y="332656"/>
            <a:ext cx="7488832" cy="9144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Внеурочная занятость</a:t>
            </a:r>
            <a:endParaRPr lang="ru-RU" sz="4000" b="1" dirty="0">
              <a:ln>
                <a:solidFill>
                  <a:srgbClr val="7030A0"/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7567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Выноска со стрелкой вниз 2"/>
          <p:cNvSpPr/>
          <p:nvPr/>
        </p:nvSpPr>
        <p:spPr>
          <a:xfrm>
            <a:off x="467544" y="116632"/>
            <a:ext cx="8136904" cy="1728192"/>
          </a:xfrm>
          <a:prstGeom prst="downArrowCallou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Проекты взаимодействия с организациями</a:t>
            </a:r>
            <a:endParaRPr lang="ru-RU" sz="3200" b="1" dirty="0">
              <a:ln>
                <a:solidFill>
                  <a:srgbClr val="7030A0"/>
                </a:solidFill>
              </a:ln>
              <a:solidFill>
                <a:schemeClr val="bg1">
                  <a:lumMod val="65000"/>
                </a:schemeClr>
              </a:solidFill>
            </a:endParaRP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xmlns="" val="1023680729"/>
              </p:ext>
            </p:extLst>
          </p:nvPr>
        </p:nvGraphicFramePr>
        <p:xfrm>
          <a:off x="575556" y="1874235"/>
          <a:ext cx="7452828" cy="4480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3452084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395288" y="333375"/>
            <a:ext cx="8229600" cy="2936875"/>
          </a:xfrm>
        </p:spPr>
        <p:txBody>
          <a:bodyPr>
            <a:normAutofit/>
          </a:bodyPr>
          <a:lstStyle/>
          <a:p>
            <a:r>
              <a:rPr lang="ru-RU" alt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611560" y="260648"/>
            <a:ext cx="7560840" cy="86409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b="1" dirty="0" smtClean="0">
                <a:ln>
                  <a:solidFill>
                    <a:srgbClr val="CC00FF"/>
                  </a:solidFill>
                </a:ln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  «Раннее выявление немедицинского потребления ПАВ» (тестирование на наркотики)</a:t>
            </a:r>
            <a:endParaRPr lang="ru-RU" dirty="0">
              <a:ln>
                <a:solidFill>
                  <a:srgbClr val="CC00FF"/>
                </a:solidFill>
              </a:ln>
              <a:solidFill>
                <a:schemeClr val="bg1">
                  <a:lumMod val="75000"/>
                </a:schemeClr>
              </a:solidFill>
            </a:endParaRPr>
          </a:p>
        </p:txBody>
      </p:sp>
      <p:graphicFrame>
        <p:nvGraphicFramePr>
          <p:cNvPr id="5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2222700352"/>
              </p:ext>
            </p:extLst>
          </p:nvPr>
        </p:nvGraphicFramePr>
        <p:xfrm>
          <a:off x="396921" y="1484784"/>
          <a:ext cx="7631463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2436201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611560" y="1484784"/>
            <a:ext cx="7848872" cy="470113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dirty="0" smtClean="0"/>
              <a:t>Проведена большая подготовительная работа классными руководителями, педагогами-организаторами, педагогами-психологами, результатом чего явилось увеличение количества студентов, прошедших профилактическое тестирование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2015 – 2016 уч. год               74,6%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2016 – 2017 уч. </a:t>
            </a:r>
            <a:r>
              <a:rPr lang="ru-RU" dirty="0"/>
              <a:t>г</a:t>
            </a:r>
            <a:r>
              <a:rPr lang="ru-RU" dirty="0" smtClean="0"/>
              <a:t>од               87,2%    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2" y="188640"/>
            <a:ext cx="7848871" cy="122413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400" b="1" dirty="0" smtClean="0">
                <a:ln>
                  <a:solidFill>
                    <a:srgbClr val="CC00FF"/>
                  </a:solidFill>
                </a:ln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  «Раннее выявление немедицинского потребления ПАВ» (тестирование на наркотики)</a:t>
            </a:r>
            <a:endParaRPr lang="ru-RU" sz="2400" dirty="0">
              <a:ln>
                <a:solidFill>
                  <a:srgbClr val="CC00FF"/>
                </a:solidFill>
              </a:ln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662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55576" y="116632"/>
            <a:ext cx="7467600" cy="1143000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400" b="1" dirty="0" smtClean="0">
                <a:ln>
                  <a:solidFill>
                    <a:srgbClr val="CC00FF"/>
                  </a:solidFill>
                </a:ln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  работа с городским психолого-педагогическим центром</a:t>
            </a:r>
            <a:endParaRPr lang="ru-RU" sz="2400" dirty="0">
              <a:ln>
                <a:solidFill>
                  <a:srgbClr val="CC00FF"/>
                </a:solidFill>
              </a:ln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1027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72177"/>
            <a:ext cx="8352927" cy="5367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911198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Совместная работа с </a:t>
            </a:r>
            <a:br>
              <a:rPr lang="ru-RU" dirty="0" smtClean="0"/>
            </a:br>
            <a:r>
              <a:rPr lang="ru-RU" dirty="0" smtClean="0"/>
              <a:t>НИИ гигиены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49187" y="1484784"/>
            <a:ext cx="8229600" cy="39212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600" b="1" dirty="0" smtClean="0"/>
              <a:t>Направления и темы:</a:t>
            </a:r>
          </a:p>
          <a:p>
            <a:r>
              <a:rPr lang="ru-RU" sz="2600" b="1" dirty="0" smtClean="0"/>
              <a:t>Особенности гигиены подростка</a:t>
            </a:r>
          </a:p>
          <a:p>
            <a:r>
              <a:rPr lang="ru-RU" sz="2600" b="1" dirty="0" smtClean="0"/>
              <a:t>Профилактика ЗОЖ</a:t>
            </a:r>
          </a:p>
          <a:p>
            <a:r>
              <a:rPr lang="ru-RU" sz="2600" b="1" dirty="0" smtClean="0"/>
              <a:t>Профилактика психосексуального развития </a:t>
            </a:r>
            <a:endParaRPr lang="ru-RU" sz="2600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39552" y="188640"/>
            <a:ext cx="7848871" cy="122413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tint val="66000"/>
                  <a:satMod val="160000"/>
                </a:schemeClr>
              </a:gs>
              <a:gs pos="50000">
                <a:schemeClr val="accent1">
                  <a:lumMod val="60000"/>
                  <a:lumOff val="40000"/>
                  <a:tint val="44500"/>
                  <a:satMod val="160000"/>
                </a:schemeClr>
              </a:gs>
              <a:gs pos="100000">
                <a:schemeClr val="accent1">
                  <a:lumMod val="60000"/>
                  <a:lumOff val="40000"/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ru-RU" sz="2400" b="1" dirty="0" smtClean="0">
                <a:ln>
                  <a:solidFill>
                    <a:srgbClr val="CC00FF"/>
                  </a:solidFill>
                </a:ln>
                <a:solidFill>
                  <a:schemeClr val="bg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n>
                  <a:solidFill>
                    <a:srgbClr val="7030A0"/>
                  </a:solidFill>
                </a:ln>
                <a:solidFill>
                  <a:schemeClr val="bg1">
                    <a:lumMod val="65000"/>
                  </a:schemeClr>
                </a:solidFill>
              </a:rPr>
              <a:t>  Совместная работа с НИИ гигиены</a:t>
            </a:r>
            <a:endParaRPr lang="ru-RU" sz="2400" dirty="0">
              <a:ln>
                <a:solidFill>
                  <a:srgbClr val="CC00FF"/>
                </a:solidFill>
              </a:ln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868144" y="3714983"/>
            <a:ext cx="2867259" cy="2770064"/>
          </a:xfrm>
          <a:prstGeom prst="rect">
            <a:avLst/>
          </a:prstGeom>
          <a:effectLst>
            <a:softEdge rad="63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9552" y="3892759"/>
            <a:ext cx="3744416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086098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454</TotalTime>
  <Words>444</Words>
  <Application>Microsoft Office PowerPoint</Application>
  <PresentationFormat>Экран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Эркер</vt:lpstr>
      <vt:lpstr>О реализации в Комплексе  проектов, направленных на профилактику   деструктивных зависимостей и пропаганду здорового образа жизни </vt:lpstr>
      <vt:lpstr>Слайд 2</vt:lpstr>
      <vt:lpstr>Слайд 3</vt:lpstr>
      <vt:lpstr>Слайд 4</vt:lpstr>
      <vt:lpstr>Слайд 5</vt:lpstr>
      <vt:lpstr> </vt:lpstr>
      <vt:lpstr>Слайд 7</vt:lpstr>
      <vt:lpstr>   работа с городским психолого-педагогическим центром</vt:lpstr>
      <vt:lpstr>Совместная работа с  НИИ гигиены</vt:lpstr>
      <vt:lpstr>Слайд 10</vt:lpstr>
      <vt:lpstr>Количество участников задействованных  в физкультурно - спортивных мероприятиях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Программа развития воспитательного компонента</dc:title>
  <dc:creator>Татьяна А. Артюхина</dc:creator>
  <cp:lastModifiedBy>Windows User</cp:lastModifiedBy>
  <cp:revision>43</cp:revision>
  <dcterms:created xsi:type="dcterms:W3CDTF">2016-10-14T14:04:39Z</dcterms:created>
  <dcterms:modified xsi:type="dcterms:W3CDTF">2016-10-21T10:45:40Z</dcterms:modified>
</cp:coreProperties>
</file>