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86" r:id="rId5"/>
    <p:sldId id="287" r:id="rId6"/>
    <p:sldId id="288" r:id="rId7"/>
    <p:sldId id="285" r:id="rId8"/>
    <p:sldId id="279" r:id="rId9"/>
    <p:sldId id="275" r:id="rId10"/>
    <p:sldId id="281" r:id="rId11"/>
    <p:sldId id="280" r:id="rId12"/>
    <p:sldId id="274" r:id="rId13"/>
    <p:sldId id="258" r:id="rId14"/>
    <p:sldId id="277" r:id="rId15"/>
    <p:sldId id="276" r:id="rId16"/>
    <p:sldId id="271" r:id="rId17"/>
    <p:sldId id="270" r:id="rId18"/>
    <p:sldId id="269" r:id="rId19"/>
    <p:sldId id="267" r:id="rId20"/>
    <p:sldId id="266" r:id="rId21"/>
    <p:sldId id="265" r:id="rId22"/>
    <p:sldId id="260" r:id="rId23"/>
    <p:sldId id="264" r:id="rId24"/>
    <p:sldId id="282" r:id="rId25"/>
    <p:sldId id="263" r:id="rId26"/>
    <p:sldId id="262" r:id="rId27"/>
    <p:sldId id="261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23539" y="0"/>
            <a:ext cx="9167539" cy="6872393"/>
            <a:chOff x="124344" y="465443"/>
            <a:chExt cx="6698731" cy="4373315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44" y="465443"/>
              <a:ext cx="6698731" cy="4373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Равнобедренный треугольник 1"/>
          <p:cNvSpPr/>
          <p:nvPr/>
        </p:nvSpPr>
        <p:spPr>
          <a:xfrm>
            <a:off x="3023828" y="1134683"/>
            <a:ext cx="3096344" cy="2448272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4585097" y="3582955"/>
            <a:ext cx="3096344" cy="2448272"/>
          </a:xfrm>
          <a:prstGeom prst="triangle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1514784" y="3573016"/>
            <a:ext cx="3096344" cy="244827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027288" y="4064450"/>
            <a:ext cx="1167680" cy="1234118"/>
            <a:chOff x="3920243" y="3447391"/>
            <a:chExt cx="1167680" cy="1234118"/>
          </a:xfrm>
        </p:grpSpPr>
        <p:sp>
          <p:nvSpPr>
            <p:cNvPr id="5" name="Овал 4"/>
            <p:cNvSpPr/>
            <p:nvPr/>
          </p:nvSpPr>
          <p:spPr>
            <a:xfrm>
              <a:off x="4252055" y="3447391"/>
              <a:ext cx="504056" cy="57606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 flipH="1">
              <a:off x="3920243" y="3904682"/>
              <a:ext cx="1167680" cy="776827"/>
            </a:xfrm>
            <a:custGeom>
              <a:avLst/>
              <a:gdLst>
                <a:gd name="connsiteX0" fmla="*/ 142 w 1676636"/>
                <a:gd name="connsiteY0" fmla="*/ 128132 h 977589"/>
                <a:gd name="connsiteX1" fmla="*/ 696828 w 1676636"/>
                <a:gd name="connsiteY1" fmla="*/ 977217 h 977589"/>
                <a:gd name="connsiteX2" fmla="*/ 1676542 w 1676636"/>
                <a:gd name="connsiteY2" fmla="*/ 8389 h 977589"/>
                <a:gd name="connsiteX3" fmla="*/ 751257 w 1676636"/>
                <a:gd name="connsiteY3" fmla="*/ 487360 h 977589"/>
                <a:gd name="connsiteX4" fmla="*/ 142 w 1676636"/>
                <a:gd name="connsiteY4" fmla="*/ 128132 h 97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636" h="977589">
                  <a:moveTo>
                    <a:pt x="142" y="128132"/>
                  </a:moveTo>
                  <a:cubicBezTo>
                    <a:pt x="-8930" y="209775"/>
                    <a:pt x="417428" y="997174"/>
                    <a:pt x="696828" y="977217"/>
                  </a:cubicBezTo>
                  <a:cubicBezTo>
                    <a:pt x="976228" y="957260"/>
                    <a:pt x="1667471" y="90032"/>
                    <a:pt x="1676542" y="8389"/>
                  </a:cubicBezTo>
                  <a:cubicBezTo>
                    <a:pt x="1685614" y="-73254"/>
                    <a:pt x="1036100" y="467403"/>
                    <a:pt x="751257" y="487360"/>
                  </a:cubicBezTo>
                  <a:cubicBezTo>
                    <a:pt x="466414" y="507317"/>
                    <a:pt x="9214" y="46489"/>
                    <a:pt x="142" y="128132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303134" y="533043"/>
            <a:ext cx="8496944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ДЕПАРТАМЕНТ ОБРАЗОВАНИЯ ГОРОДА </a:t>
            </a:r>
            <a:r>
              <a:rPr lang="ru-RU" sz="20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МОСКВЫ</a:t>
            </a:r>
          </a:p>
          <a:p>
            <a:pPr algn="ctr"/>
            <a:r>
              <a:rPr lang="ru-RU" sz="20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Северо-Восточный </a:t>
            </a:r>
            <a:r>
              <a:rPr lang="ru-RU" sz="2000" b="1" dirty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административный округ</a:t>
            </a:r>
            <a:br>
              <a:rPr lang="ru-RU" sz="2000" b="1" dirty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ru-RU" sz="20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Государственное </a:t>
            </a:r>
            <a:r>
              <a:rPr lang="ru-RU" sz="2000" b="1" dirty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бюджетное профессиональное </a:t>
            </a:r>
            <a:r>
              <a:rPr lang="ru-RU" sz="20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образовательное</a:t>
            </a:r>
          </a:p>
          <a:p>
            <a:pPr algn="ctr"/>
            <a:r>
              <a:rPr lang="ru-RU" sz="20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учреждение </a:t>
            </a:r>
            <a:r>
              <a:rPr lang="ru-RU" sz="2000" b="1" dirty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города </a:t>
            </a:r>
            <a:r>
              <a:rPr lang="ru-RU" sz="2000" b="1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Москвы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8686" y="3550991"/>
            <a:ext cx="7988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Структурное подразделение «Детский сад»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8700" y="1928141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"Первый Московский Образовательный Комплекс"</a:t>
            </a:r>
            <a:endParaRPr lang="ru-RU" sz="3600" dirty="0"/>
          </a:p>
        </p:txBody>
      </p:sp>
      <p:pic>
        <p:nvPicPr>
          <p:cNvPr id="13" name="01_Фанфары ДИРЕКТОР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2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-138396"/>
            <a:ext cx="9332954" cy="6996395"/>
            <a:chOff x="155575" y="476672"/>
            <a:chExt cx="6819600" cy="4452225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476672"/>
              <a:ext cx="6819600" cy="4452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95" y="620689"/>
            <a:ext cx="5074087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272" y="2843592"/>
            <a:ext cx="4548300" cy="3033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65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71725" y="-138925"/>
            <a:ext cx="9333660" cy="6996925"/>
            <a:chOff x="2959" y="476672"/>
            <a:chExt cx="6820116" cy="4452562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" y="476672"/>
              <a:ext cx="6820116" cy="4452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" t="14721"/>
          <a:stretch/>
        </p:blipFill>
        <p:spPr bwMode="auto">
          <a:xfrm>
            <a:off x="746212" y="620688"/>
            <a:ext cx="3434336" cy="4742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736" y="2860525"/>
            <a:ext cx="4387013" cy="2926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46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/>
          <a:stretch/>
        </p:blipFill>
        <p:spPr bwMode="auto">
          <a:xfrm>
            <a:off x="323528" y="375556"/>
            <a:ext cx="8424936" cy="6082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25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103" y="2215128"/>
            <a:ext cx="2816208" cy="4222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05" y="601630"/>
            <a:ext cx="3579550" cy="5366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81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42" y="476671"/>
            <a:ext cx="8420824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00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79" y="410541"/>
            <a:ext cx="8636742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6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14" y="559487"/>
            <a:ext cx="8568279" cy="571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701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424936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76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7" y="584353"/>
            <a:ext cx="8312865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88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27370" y="-28453"/>
            <a:ext cx="9186294" cy="6886453"/>
            <a:chOff x="110640" y="476672"/>
            <a:chExt cx="6712435" cy="4382262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40" y="476672"/>
              <a:ext cx="6712435" cy="4382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81" y="2141174"/>
            <a:ext cx="2942974" cy="4412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35" y="448029"/>
            <a:ext cx="3806957" cy="5707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247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kern="1800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  <a:latin typeface="Arial"/>
                <a:ea typeface="Times New Roman"/>
                <a:cs typeface="Times New Roman"/>
              </a:rPr>
              <a:t>Открытый музейный </a:t>
            </a:r>
            <a:r>
              <a:rPr lang="ru-RU" sz="2800" b="1" kern="1800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  <a:latin typeface="Arial"/>
                <a:ea typeface="Times New Roman"/>
                <a:cs typeface="Times New Roman"/>
              </a:rPr>
              <a:t>урок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kern="1800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  <a:latin typeface="Arial"/>
                <a:ea typeface="Times New Roman"/>
                <a:cs typeface="Times New Roman"/>
              </a:rPr>
              <a:t>«Русь ремесленная.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kern="1800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  <a:latin typeface="Arial"/>
                <a:ea typeface="Times New Roman"/>
                <a:cs typeface="Times New Roman"/>
              </a:rPr>
              <a:t>               Русь мастеровая.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kern="1800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  <a:latin typeface="Arial"/>
                <a:ea typeface="Times New Roman"/>
                <a:cs typeface="Times New Roman"/>
              </a:rPr>
              <a:t>                             Город </a:t>
            </a:r>
            <a:r>
              <a:rPr lang="ru-RU" sz="2800" b="1" kern="1800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  <a:latin typeface="Arial"/>
                <a:ea typeface="Times New Roman"/>
                <a:cs typeface="Times New Roman"/>
              </a:rPr>
              <a:t>мастеров</a:t>
            </a:r>
            <a:r>
              <a:rPr lang="ru-RU" sz="2800" b="1" kern="1800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  <a:latin typeface="Arial"/>
                <a:ea typeface="Times New Roman"/>
                <a:cs typeface="Times New Roman"/>
              </a:rPr>
              <a:t>»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b="1" kern="1800" cap="all" dirty="0">
              <a:ln w="4496" cap="flat" cmpd="sng" algn="ctr">
                <a:solidFill>
                  <a:srgbClr val="5C437A"/>
                </a:solidFill>
                <a:prstDash val="solid"/>
                <a:round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3" dir="5400000" sy="-100000" algn="bl"/>
              </a:effectLst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b="1" kern="1800" cap="all" dirty="0">
              <a:ln w="4496" cap="flat" cmpd="sng" algn="ctr">
                <a:solidFill>
                  <a:srgbClr val="5C437A"/>
                </a:solidFill>
                <a:prstDash val="solid"/>
                <a:round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3" dir="5400000" sy="-100000" algn="bl"/>
              </a:effectLst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kern="1800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  <a:latin typeface="Arial"/>
                <a:ea typeface="Times New Roman"/>
                <a:cs typeface="Times New Roman"/>
              </a:rPr>
              <a:t>творческая </a:t>
            </a:r>
            <a:r>
              <a:rPr lang="ru-RU" sz="2800" b="1" kern="1800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  <a:latin typeface="Arial"/>
                <a:ea typeface="Times New Roman"/>
                <a:cs typeface="Times New Roman"/>
              </a:rPr>
              <a:t>мастерская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800" b="1" kern="1800" cap="all" dirty="0" smtClean="0">
              <a:ln w="4496" cap="flat" cmpd="sng" algn="ctr">
                <a:solidFill>
                  <a:srgbClr val="5C437A"/>
                </a:solidFill>
                <a:prstDash val="solid"/>
                <a:round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3" dir="5400000" sy="-100000" algn="bl"/>
              </a:effectLst>
              <a:latin typeface="Arial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kern="1800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  <a:latin typeface="Arial"/>
                <a:ea typeface="Times New Roman"/>
                <a:cs typeface="Times New Roman"/>
              </a:rPr>
              <a:t>«Чудо-матрёшка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kern="1800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  <a:latin typeface="Arial"/>
                <a:ea typeface="Times New Roman"/>
                <a:cs typeface="Times New Roman"/>
              </a:rPr>
              <a:t>      приглашает </a:t>
            </a:r>
            <a:r>
              <a:rPr lang="ru-RU" sz="2800" b="1" kern="1800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  <a:latin typeface="Arial"/>
                <a:ea typeface="Times New Roman"/>
                <a:cs typeface="Times New Roman"/>
              </a:rPr>
              <a:t>в сказку</a:t>
            </a:r>
            <a:r>
              <a:rPr lang="ru-RU" sz="2800" b="1" kern="1800" cap="all" dirty="0" smtClean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3" dir="5400000" sy="-100000" algn="bl"/>
                </a:effectLst>
                <a:latin typeface="Arial"/>
                <a:ea typeface="Times New Roman"/>
                <a:cs typeface="Times New Roman"/>
              </a:rPr>
              <a:t>» </a:t>
            </a:r>
            <a:endParaRPr lang="ru-RU" sz="2800" b="1" kern="1800" cap="all" dirty="0">
              <a:ln w="4496" cap="flat" cmpd="sng" algn="ctr">
                <a:solidFill>
                  <a:srgbClr val="5C437A"/>
                </a:solidFill>
                <a:prstDash val="solid"/>
                <a:round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3" dir="5400000" sy="-100000" algn="bl"/>
              </a:effectLst>
              <a:latin typeface="Arial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58557"/>
            <a:ext cx="1813065" cy="1508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630" y="3284983"/>
            <a:ext cx="2702929" cy="2702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0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52" y="415148"/>
            <a:ext cx="8605303" cy="5739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48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04906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33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04" y="481120"/>
            <a:ext cx="8603968" cy="5756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1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71" y="536655"/>
            <a:ext cx="8645357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643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01" y="522259"/>
            <a:ext cx="8395263" cy="5643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529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/>
          <a:stretch/>
        </p:blipFill>
        <p:spPr bwMode="auto">
          <a:xfrm>
            <a:off x="467543" y="532298"/>
            <a:ext cx="8169785" cy="5560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80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52" y="620688"/>
            <a:ext cx="8385827" cy="5445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674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42" y="673966"/>
            <a:ext cx="8432624" cy="5535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78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5362" name="Picture 2" descr="http://player.myshared.ru/458920/data/images/img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83" y="2209034"/>
            <a:ext cx="7269483" cy="159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g4.delphi.lv/images/pix/900x471/IrZ1UUsn4zk/krievija-matrjoskas-lelles-434101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283" y="3487427"/>
            <a:ext cx="5310741" cy="2779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2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" y="-26977"/>
            <a:ext cx="9184324" cy="6884977"/>
            <a:chOff x="155574" y="476672"/>
            <a:chExt cx="6710996" cy="4381323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710996" cy="4381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0648"/>
            <a:ext cx="9148827" cy="6082996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164288" y="-27384"/>
            <a:ext cx="1617056" cy="1368152"/>
            <a:chOff x="1514784" y="1134683"/>
            <a:chExt cx="6166657" cy="4896544"/>
          </a:xfrm>
        </p:grpSpPr>
        <p:sp>
          <p:nvSpPr>
            <p:cNvPr id="18" name="Равнобедренный треугольник 17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Равнобедренный треугольник 19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Равнобедренный треугольник 20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олилиния 23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891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" y="-26977"/>
            <a:ext cx="9184324" cy="6884977"/>
            <a:chOff x="155574" y="476672"/>
            <a:chExt cx="6710996" cy="4381323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710996" cy="4381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7" y="260648"/>
            <a:ext cx="9219819" cy="6130199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275424" y="116632"/>
            <a:ext cx="1617056" cy="1368152"/>
            <a:chOff x="1514784" y="1134683"/>
            <a:chExt cx="6166657" cy="4896544"/>
          </a:xfrm>
        </p:grpSpPr>
        <p:sp>
          <p:nvSpPr>
            <p:cNvPr id="18" name="Равнобедренный треугольник 17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Равнобедренный треугольник 19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Равнобедренный треугольник 20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олилиния 23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39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" y="-26977"/>
            <a:ext cx="9184324" cy="6884977"/>
            <a:chOff x="155574" y="476672"/>
            <a:chExt cx="6710996" cy="4381323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710996" cy="4381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301541"/>
            <a:ext cx="9220835" cy="6130874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347432" y="332656"/>
            <a:ext cx="1617056" cy="1368152"/>
            <a:chOff x="1514784" y="1134683"/>
            <a:chExt cx="6166657" cy="4896544"/>
          </a:xfrm>
        </p:grpSpPr>
        <p:sp>
          <p:nvSpPr>
            <p:cNvPr id="18" name="Равнобедренный треугольник 17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Равнобедренный треугольник 19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Равнобедренный треугольник 20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олилиния 23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949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-27384"/>
            <a:ext cx="9184868" cy="6885384"/>
            <a:chOff x="155575" y="476672"/>
            <a:chExt cx="6711393" cy="4381582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476672"/>
              <a:ext cx="6711393" cy="4381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6" y="301541"/>
            <a:ext cx="9252300" cy="6151795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7347432" y="260648"/>
            <a:ext cx="1617056" cy="1368152"/>
            <a:chOff x="1514784" y="1134683"/>
            <a:chExt cx="6166657" cy="4896544"/>
          </a:xfrm>
        </p:grpSpPr>
        <p:sp>
          <p:nvSpPr>
            <p:cNvPr id="18" name="Равнобедренный треугольник 17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Равнобедренный треугольник 19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Равнобедренный треугольник 20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олилиния 23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996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-27384"/>
            <a:ext cx="9184868" cy="6885384"/>
            <a:chOff x="155575" y="476672"/>
            <a:chExt cx="6711393" cy="4381582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476672"/>
              <a:ext cx="6711393" cy="4381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29" y="476672"/>
            <a:ext cx="3679447" cy="5516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866" y="1986063"/>
            <a:ext cx="2810347" cy="4213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39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-27384"/>
            <a:ext cx="9184868" cy="6885384"/>
            <a:chOff x="155575" y="476672"/>
            <a:chExt cx="6711393" cy="4381582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476672"/>
              <a:ext cx="6711393" cy="4381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/>
          <a:stretch/>
        </p:blipFill>
        <p:spPr bwMode="auto">
          <a:xfrm>
            <a:off x="993838" y="453225"/>
            <a:ext cx="4154225" cy="3314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9"/>
          <a:stretch/>
        </p:blipFill>
        <p:spPr bwMode="auto">
          <a:xfrm>
            <a:off x="4018149" y="2712786"/>
            <a:ext cx="4231996" cy="3399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838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257 0.10361 L 0.0257 0.0314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8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4746" y="0"/>
            <a:ext cx="9158745" cy="6865801"/>
            <a:chOff x="155574" y="476672"/>
            <a:chExt cx="6692305" cy="4369120"/>
          </a:xfrm>
        </p:grpSpPr>
        <p:pic>
          <p:nvPicPr>
            <p:cNvPr id="1026" name="Picture 2" descr="http://i44.tinypic.com/mvj29c.jp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4" y="476672"/>
              <a:ext cx="6692305" cy="436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251520" y="620687"/>
              <a:ext cx="6480720" cy="40608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20272" y="620688"/>
            <a:ext cx="1617056" cy="1368152"/>
            <a:chOff x="1514784" y="1134683"/>
            <a:chExt cx="6166657" cy="4896544"/>
          </a:xfrm>
        </p:grpSpPr>
        <p:sp>
          <p:nvSpPr>
            <p:cNvPr id="2" name="Равнобедренный треугольник 1"/>
            <p:cNvSpPr/>
            <p:nvPr/>
          </p:nvSpPr>
          <p:spPr>
            <a:xfrm>
              <a:off x="3023828" y="1134683"/>
              <a:ext cx="3096344" cy="244827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Равнобедренный треугольник 2"/>
            <p:cNvSpPr/>
            <p:nvPr/>
          </p:nvSpPr>
          <p:spPr>
            <a:xfrm>
              <a:off x="4585097" y="3582955"/>
              <a:ext cx="3096344" cy="2448272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Равнобедренный треугольник 3"/>
            <p:cNvSpPr/>
            <p:nvPr/>
          </p:nvSpPr>
          <p:spPr>
            <a:xfrm>
              <a:off x="1514784" y="3573016"/>
              <a:ext cx="3096344" cy="2448272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4027288" y="4064450"/>
              <a:ext cx="1167680" cy="1234118"/>
              <a:chOff x="3920243" y="3447391"/>
              <a:chExt cx="1167680" cy="123411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4252055" y="3447391"/>
                <a:ext cx="504056" cy="57606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 flipH="1">
                <a:off x="3920243" y="3904682"/>
                <a:ext cx="1167680" cy="776827"/>
              </a:xfrm>
              <a:custGeom>
                <a:avLst/>
                <a:gdLst>
                  <a:gd name="connsiteX0" fmla="*/ 142 w 1676636"/>
                  <a:gd name="connsiteY0" fmla="*/ 128132 h 977589"/>
                  <a:gd name="connsiteX1" fmla="*/ 696828 w 1676636"/>
                  <a:gd name="connsiteY1" fmla="*/ 977217 h 977589"/>
                  <a:gd name="connsiteX2" fmla="*/ 1676542 w 1676636"/>
                  <a:gd name="connsiteY2" fmla="*/ 8389 h 977589"/>
                  <a:gd name="connsiteX3" fmla="*/ 751257 w 1676636"/>
                  <a:gd name="connsiteY3" fmla="*/ 487360 h 977589"/>
                  <a:gd name="connsiteX4" fmla="*/ 142 w 1676636"/>
                  <a:gd name="connsiteY4" fmla="*/ 128132 h 977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636" h="977589">
                    <a:moveTo>
                      <a:pt x="142" y="128132"/>
                    </a:moveTo>
                    <a:cubicBezTo>
                      <a:pt x="-8930" y="209775"/>
                      <a:pt x="417428" y="997174"/>
                      <a:pt x="696828" y="977217"/>
                    </a:cubicBezTo>
                    <a:cubicBezTo>
                      <a:pt x="976228" y="957260"/>
                      <a:pt x="1667471" y="90032"/>
                      <a:pt x="1676542" y="8389"/>
                    </a:cubicBezTo>
                    <a:cubicBezTo>
                      <a:pt x="1685614" y="-73254"/>
                      <a:pt x="1036100" y="467403"/>
                      <a:pt x="751257" y="487360"/>
                    </a:cubicBezTo>
                    <a:cubicBezTo>
                      <a:pt x="466414" y="507317"/>
                      <a:pt x="9214" y="46489"/>
                      <a:pt x="142" y="128132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6" name="Прямоугольник 15"/>
          <p:cNvSpPr/>
          <p:nvPr/>
        </p:nvSpPr>
        <p:spPr>
          <a:xfrm>
            <a:off x="666775" y="783339"/>
            <a:ext cx="8352501" cy="5003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80895"/>
            <a:ext cx="3234270" cy="4849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15" y="2013956"/>
            <a:ext cx="2857121" cy="4283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993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000">
        <p14:ripple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0.07222 L -1.11111E-6 1.11111E-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Презентация Microsoft PowerPoin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Microsoft PowerPoint</Template>
  <TotalTime>274</TotalTime>
  <Words>43</Words>
  <Application>Microsoft Office PowerPoint</Application>
  <PresentationFormat>Экран (4:3)</PresentationFormat>
  <Paragraphs>15</Paragraphs>
  <Slides>28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Презентация Microsoft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User</cp:lastModifiedBy>
  <cp:revision>29</cp:revision>
  <dcterms:created xsi:type="dcterms:W3CDTF">2015-10-10T10:30:27Z</dcterms:created>
  <dcterms:modified xsi:type="dcterms:W3CDTF">2015-10-12T18:00:33Z</dcterms:modified>
</cp:coreProperties>
</file>