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1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6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511480" cy="3096344"/>
          </a:xfrm>
        </p:spPr>
        <p:txBody>
          <a:bodyPr/>
          <a:lstStyle/>
          <a:p>
            <a:r>
              <a:rPr lang="ru-RU" dirty="0"/>
              <a:t>Составлена с использованием информации о героях Советского Союза и ключевых сражениях с участием дивизии в период 1941-1945 </a:t>
            </a:r>
            <a:r>
              <a:rPr lang="ru-RU" dirty="0" err="1"/>
              <a:t>гг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dirty="0"/>
              <a:t>Работа выполнена учащимися 11 </a:t>
            </a:r>
            <a:r>
              <a:rPr lang="ru-RU" sz="1400"/>
              <a:t>Мкласса</a:t>
            </a:r>
            <a:endParaRPr lang="ru-RU" sz="1400" dirty="0"/>
          </a:p>
          <a:p>
            <a:r>
              <a:rPr lang="ru-RU" sz="1400" dirty="0"/>
              <a:t>ГБПОУ 1МОК СП СОШ Тихомирова 6</a:t>
            </a:r>
          </a:p>
          <a:p>
            <a:r>
              <a:rPr lang="ru-RU" sz="1400" dirty="0"/>
              <a:t>Руководитель Карпова Е.А.</a:t>
            </a:r>
          </a:p>
          <a:p>
            <a:r>
              <a:rPr lang="ru-RU" dirty="0"/>
              <a:t>2019-2020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Конкурс «Школьный музей. Новые возможности»2020.</a:t>
            </a:r>
            <a:br>
              <a:rPr lang="ru-RU" sz="2400" dirty="0"/>
            </a:br>
            <a:r>
              <a:rPr lang="ru-RU" sz="2400" dirty="0"/>
              <a:t>Номинация 4.</a:t>
            </a:r>
            <a:r>
              <a:rPr lang="ru-RU" sz="2400" b="1" dirty="0">
                <a:effectLst/>
              </a:rPr>
              <a:t> «Музейные находки».</a:t>
            </a:r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Название работы: «</a:t>
            </a:r>
            <a:r>
              <a:rPr lang="ru-RU" sz="2400" dirty="0"/>
              <a:t>Викторина по истории 274 Ярцевской Краснознаменной ордена Суворова второй степени стрелковой дивизии с использованием </a:t>
            </a:r>
            <a:r>
              <a:rPr lang="en-US" sz="2400" dirty="0"/>
              <a:t>QR</a:t>
            </a:r>
            <a:r>
              <a:rPr lang="ru-RU" sz="2400" dirty="0"/>
              <a:t> кодов в образовательном пространстве школы» </a:t>
            </a:r>
          </a:p>
        </p:txBody>
      </p:sp>
    </p:spTree>
    <p:extLst>
      <p:ext uri="{BB962C8B-B14F-4D97-AF65-F5344CB8AC3E}">
        <p14:creationId xmlns:p14="http://schemas.microsoft.com/office/powerpoint/2010/main" val="38717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Фёдор Фёдорович Ровчаков (1910-1952) </a:t>
            </a:r>
            <a:r>
              <a:rPr lang="ru-RU" sz="1100" dirty="0"/>
              <a:t>— участник Великой Отечественной войны, Герой Советского Союза.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Ф. Ф. Ровчаков родился в деревне Кузькавичи (сейчас в Быховском районе Могилевской области). Окончил среднюю школу.</a:t>
            </a:r>
            <a:br>
              <a:rPr lang="ru-RU" sz="1100" dirty="0"/>
            </a:br>
            <a:r>
              <a:rPr lang="ru-RU" sz="1100" dirty="0"/>
              <a:t>В Красной Армии с 1928 года. В 1933 году окончил военную ветеринарно-фельдшерскую школу в Ленинграде и служил в 25-й кавалерийской дивизии. Участник советско-финской войны 1939—1940 годов.</a:t>
            </a:r>
            <a:br>
              <a:rPr lang="ru-RU" sz="1100" dirty="0"/>
            </a:br>
            <a:r>
              <a:rPr lang="ru-RU" sz="1100" dirty="0"/>
              <a:t>Во время Великой Отечественной войны с июля 1941 года воевал на Юго-Западном, 1-м Белорусском и 2-м Белорусском фронтах. В 1943 году окончил 2-е Московское пехотное училище. Участвовал в боях на побережье Ладожского озера, защите Ленинграда, освобождении городов Смоленск, Сафоново, на подступах к Витебску, освобождении Польши, Висло-</a:t>
            </a:r>
            <a:r>
              <a:rPr lang="ru-RU" sz="1100" dirty="0" err="1"/>
              <a:t>Одерской</a:t>
            </a:r>
            <a:r>
              <a:rPr lang="ru-RU" sz="1100" dirty="0"/>
              <a:t> операции и других.</a:t>
            </a:r>
            <a:br>
              <a:rPr lang="ru-RU" sz="1100" dirty="0"/>
            </a:br>
            <a:r>
              <a:rPr lang="ru-RU" sz="1100" dirty="0"/>
              <a:t>Рота 965-го стрелкового полка 274-й стрелковой дивизии под командованием старшего лейтенанта Ф. Ровчакова отличилась 29 июля 1944 года — в числе первых форсировала реку Висла и захватила плацдарм в районе города Пулавы (Польша), отбила 8 контратак противника, захватила высоту и способствовала переправе других подразделений полка.</a:t>
            </a:r>
            <a:br>
              <a:rPr lang="ru-RU" sz="1100" dirty="0"/>
            </a:br>
            <a:r>
              <a:rPr lang="ru-RU" sz="1100" dirty="0"/>
              <a:t>С 1945 Ф. Ф. Ровчаков в запасе. Жил в Ленинграде и работал в милиции. Умер 20 апреля 1952 года. Похоронен в деревне Бутково Лужского района Ленинградской области.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Медаль «Герой Советского Союза»</a:t>
            </a:r>
            <a:br>
              <a:rPr lang="ru-RU" sz="1100" dirty="0"/>
            </a:br>
            <a:r>
              <a:rPr lang="ru-RU" sz="1100" dirty="0"/>
              <a:t>Медаль «Золотая Звезда» № 5955</a:t>
            </a:r>
            <a:br>
              <a:rPr lang="ru-RU" sz="1100" dirty="0"/>
            </a:br>
            <a:r>
              <a:rPr lang="ru-RU" sz="1100" dirty="0"/>
              <a:t>Орден Ленина</a:t>
            </a:r>
            <a:br>
              <a:rPr lang="ru-RU" sz="1100" dirty="0"/>
            </a:br>
            <a:r>
              <a:rPr lang="ru-RU" sz="1100" dirty="0"/>
              <a:t>Орден Красной Звезды</a:t>
            </a:r>
            <a:br>
              <a:rPr lang="ru-RU" sz="1100" dirty="0"/>
            </a:br>
            <a:r>
              <a:rPr lang="ru-RU" sz="1100" dirty="0"/>
              <a:t>Медаль «За отвагу»</a:t>
            </a:r>
            <a:br>
              <a:rPr lang="ru-RU" sz="1100" dirty="0"/>
            </a:br>
            <a:r>
              <a:rPr lang="ru-RU" sz="1100" dirty="0"/>
              <a:t>Медаль «За боевые заслуги»</a:t>
            </a:r>
            <a:br>
              <a:rPr lang="ru-RU" sz="1100" dirty="0"/>
            </a:br>
            <a:r>
              <a:rPr lang="ru-RU" sz="1100" dirty="0"/>
              <a:t>Медаль «За оборону Ленинграда»</a:t>
            </a:r>
            <a:br>
              <a:rPr lang="ru-RU" sz="1100" dirty="0"/>
            </a:br>
            <a:r>
              <a:rPr lang="ru-RU" sz="1100" dirty="0"/>
              <a:t>Медаль «За победу над Германией в Великой Отечественной войне 1941—1945 гг.».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Память:</a:t>
            </a:r>
            <a:br>
              <a:rPr lang="ru-RU" sz="1100" dirty="0"/>
            </a:br>
            <a:r>
              <a:rPr lang="ru-RU" sz="1100" dirty="0"/>
              <a:t>Именем Героя названа одна из улиц в Быхове.</a:t>
            </a:r>
            <a:br>
              <a:rPr lang="ru-RU" sz="1100" dirty="0"/>
            </a:br>
            <a:r>
              <a:rPr lang="ru-RU" sz="1100" dirty="0"/>
              <a:t>В деревне Кузьковичи памятник В. Ф. Ровчакову.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Фёдор Фёдорович Ровчаков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0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Иван Акимович Фролов (1917—1960) </a:t>
            </a:r>
            <a:r>
              <a:rPr lang="ru-RU" sz="1100" dirty="0"/>
              <a:t>— младший лейтенант Рабоче-крестьянской Красной Армии, участник Великой Отечественной войны, Герой Советского Союза.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Иван Фролов родился 4 августа 1917 года в деревне </a:t>
            </a:r>
            <a:r>
              <a:rPr lang="ru-RU" sz="1100" dirty="0" err="1"/>
              <a:t>Шимиделевка</a:t>
            </a:r>
            <a:r>
              <a:rPr lang="ru-RU" sz="1100" dirty="0"/>
              <a:t> (ныне — </a:t>
            </a:r>
            <a:r>
              <a:rPr lang="ru-RU" sz="1100" dirty="0" err="1"/>
              <a:t>Данковский</a:t>
            </a:r>
            <a:r>
              <a:rPr lang="ru-RU" sz="1100" dirty="0"/>
              <a:t> район Липецкой области). После окончания начальной школы проживал и работал в Москве. В 1939 году Фролов был призван на службу в Рабоче-крестьянскую Красную Армию. Участвовал в боях советско-финской войны. С начала Великой Отечественной войны — на её фронтах. В боях неоднократно был ранен и контужен.</a:t>
            </a:r>
            <a:br>
              <a:rPr lang="ru-RU" sz="1100" dirty="0"/>
            </a:br>
            <a:r>
              <a:rPr lang="ru-RU" sz="1100" dirty="0"/>
              <a:t>К июлю 1944 года старший сержант Иван Фролов командовал орудием 961-го стрелкового полка 247-й стрелковой дивизии 69-й армии 1-го Белорусского фронта. Отличился во время освобождения Польши. 27-28 июля 1944 года расчёт Фролова переправился через Вислу в районе города Пулавы и принял активное участие в боях за захват и удержание Пулавского плацдарма, только за первые три дня боёв уничтожив своим огнём около 150 солдат и офицеров противника. 31 июля 1944 года Фролов с товарищами удерживал позицию около католического костёла. Когда кончились снаряды, Фролов с товарищами продолжали вести огонь из стрелкового оружия и отбиваться гранатами.</a:t>
            </a:r>
            <a:br>
              <a:rPr lang="ru-RU" sz="1100" dirty="0"/>
            </a:br>
            <a:r>
              <a:rPr lang="ru-RU" sz="1100" dirty="0"/>
              <a:t>Указом Президиума Верховного Совета СССР от 25 сентября 1944 года за «образцовое выполнение боевых заданий командования на фронте борьбы с немецкими захватчиками и проявленные при этом отвагу и геройство» старший сержант Иван Фролов был удостоен высокого звания Героя Советского Союза с вручением ордена Ленина и медали «Золотая Звезда» за номером 3101.</a:t>
            </a:r>
            <a:br>
              <a:rPr lang="ru-RU" sz="1100" dirty="0"/>
            </a:br>
            <a:r>
              <a:rPr lang="ru-RU" sz="1100" dirty="0"/>
              <a:t>После окончания войны в звании младшего лейтенанта Фролов был уволен в запас. Проживал и работал в Липецке. Скоропостижно умер 11 марта 1960 года, похоронен на Калитниковском кладбище Москвы.</a:t>
            </a:r>
            <a:br>
              <a:rPr lang="ru-RU" sz="1100" dirty="0"/>
            </a:br>
            <a:r>
              <a:rPr lang="ru-RU" sz="1100" dirty="0"/>
              <a:t>Был также награждён орденом Красной Звезды и рядом медалей.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Медаль «Герой Советского Союза»</a:t>
            </a:r>
            <a:br>
              <a:rPr lang="ru-RU" sz="1100" dirty="0"/>
            </a:br>
            <a:r>
              <a:rPr lang="ru-RU" sz="1100" dirty="0"/>
              <a:t>Орден Ленина.</a:t>
            </a:r>
            <a:br>
              <a:rPr lang="ru-RU" sz="1100" dirty="0"/>
            </a:br>
            <a:r>
              <a:rPr lang="ru-RU" sz="1100" dirty="0"/>
              <a:t>Орден Красной Звезды.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Иван Акимович Фролов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4507953"/>
            <a:ext cx="2835227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0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Василий Ильич Кряжев (1918-2000</a:t>
            </a:r>
            <a:r>
              <a:rPr lang="ru-RU" sz="1100" dirty="0"/>
              <a:t>) — полковник Советской Армии, участник Великой Отечественной войны, Герой Советского Союза (1945).</a:t>
            </a:r>
            <a:br>
              <a:rPr lang="ru-RU" sz="1100" dirty="0"/>
            </a:br>
            <a:r>
              <a:rPr lang="ru-RU" sz="1100" dirty="0"/>
              <a:t>Василий Кряжев родился 22 апреля 1918 года в деревне Кряжево (ныне — Кикнурский район Кировской области). После окончания школы и педучилища работал директором сельской школы. В 1939—1941 годах проходил службу в Рабоче-крестьянской Красной Армии. Демобилизовавшись, работал инструктором Кикнурского райкома ВКП(б), окончил курсы усовершенствования командного состава запаса. В октябре 1941 года Кряжев повторно был призван на службу в армию. Окончил Красноуфимское военно-политическое училище. С июля 1942 года — на фронтах Великой Отечественной войны. Участвовал в боях подо Ржевом. В октябре того же года Кряжев окончил курсы усовершенствования офицерского состава. Участвовал в освобождении Смоленской области.</a:t>
            </a:r>
            <a:br>
              <a:rPr lang="ru-RU" sz="1100" dirty="0"/>
            </a:br>
            <a:r>
              <a:rPr lang="ru-RU" sz="1100" dirty="0"/>
              <a:t>К июлю 1944 года майор Василий Кряжев командовал батальоном 961-го стрелкового полка 274-й стрелковой дивизии 69-й армии 1-го Белорусского фронта. Отличился во время освобождения Белорусской ССР и Польши. В период с 18 по 30 июля 1944 года батальон Кряжева успешно переправился через Турью, Западный Буг, Вислу, Пилицу, неоднократно отличался в боях на плацдарме под городом Пулавы, освобождении Радома. 4 февраля 1945 года батальон вышел к Франкфурту-на-Одере.</a:t>
            </a:r>
            <a:br>
              <a:rPr lang="ru-RU" sz="1100" dirty="0"/>
            </a:br>
            <a:r>
              <a:rPr lang="ru-RU" sz="1100" dirty="0"/>
              <a:t>Указом Президиума Верховного Совета СССР от 27 февраля 1945 года за «образцовое выполнение заданий командования и проявленные мужество и героизм в боях с немецкими захватчиками» майор Василий Кряжев был удостоен высокого звания Героя Советского Союза с вручением ордена Ленина и медали «Золотая Звезда» за номером 5185.</a:t>
            </a:r>
            <a:br>
              <a:rPr lang="ru-RU" sz="1100" dirty="0"/>
            </a:br>
            <a:r>
              <a:rPr lang="ru-RU" sz="1100" dirty="0"/>
              <a:t>За время войны Кряжев четыре раза был ранен. В 1947 году в звании полковника он был уволен в запас. Окончил Горьковскую совпартшколу и Высшую партийную школу при ЦК КПСС. Проживал в городе Слободском Кировской области, находился на различных партийных и хозяйственных должностях. Умер 24 мая 2000 года, похоронен на городском кладбище Слободского.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Медаль «Герой Советского Союза».</a:t>
            </a:r>
            <a:br>
              <a:rPr lang="ru-RU" sz="1100" dirty="0"/>
            </a:br>
            <a:r>
              <a:rPr lang="ru-RU" sz="1100" dirty="0"/>
              <a:t>Орден Красного Знамени.</a:t>
            </a:r>
            <a:br>
              <a:rPr lang="ru-RU" sz="1100" dirty="0"/>
            </a:br>
            <a:r>
              <a:rPr lang="ru-RU" sz="1100" dirty="0"/>
              <a:t>Орден Ленина.</a:t>
            </a:r>
            <a:br>
              <a:rPr lang="ru-RU" sz="1100" dirty="0"/>
            </a:br>
            <a:r>
              <a:rPr lang="ru-RU" sz="1100" dirty="0"/>
              <a:t>Орден Богдана Хмельницкого 3-й степени</a:t>
            </a:r>
            <a:br>
              <a:rPr lang="ru-RU" sz="1100" dirty="0"/>
            </a:br>
            <a:r>
              <a:rPr lang="ru-RU" sz="1100" dirty="0"/>
              <a:t>Орден Отечественной войны 1-й и 2-й степени.</a:t>
            </a:r>
            <a:br>
              <a:rPr lang="ru-RU" sz="1100" dirty="0"/>
            </a:br>
            <a:r>
              <a:rPr lang="ru-RU" sz="1100" dirty="0"/>
              <a:t>Медаль «Золотая звезда».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Василий Ильич Кряжев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4507953"/>
            <a:ext cx="2835227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4507950"/>
            <a:ext cx="2835231" cy="20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8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Александр Иванович Бидненко (1920—1945) </a:t>
            </a:r>
            <a:r>
              <a:rPr lang="ru-RU" sz="1000" dirty="0"/>
              <a:t>— майор Рабоче-крестьянской Красной Армии, участник Великой Отечественной войны, Герой Советского Союза.</a:t>
            </a:r>
            <a:br>
              <a:rPr lang="ru-RU" sz="1000" dirty="0"/>
            </a:br>
            <a:r>
              <a:rPr lang="ru-RU" sz="1000" dirty="0"/>
              <a:t>Александр Бидненко родился в 1920 года в селе Тепловка (ныне — Пирятинский район Полтавской области Украины) в крестьянской семье. После окончания средней школы работал на шахте. В 1940 году был призван на службу в Рабоче-крестьянскую Красную Армию. В 1941 году окончил военное пехотное училище в Орджоникидзе, впоследствии, в 1944 году, — курсы «Выстрел». С 1941 года — на фронтах Великой Отечественной войны. Участвовал в боях на Северо-Кавказском и 1-м Белорусском фронтах. Участвовал в обороне Одессы и Севастополя, битве за Кавказ, освобождении Ростова, Таганрога, Мариуполя. К январю 1945 года майор Александр Бидненко командовал 2-м стрелковым батальоном 961-го стрелкового полка 274-й стрелковой дивизии 69-й армии 1-го Белорусского фронта. Отличился во время освобождения Польши.</a:t>
            </a:r>
            <a:br>
              <a:rPr lang="ru-RU" sz="1000" dirty="0"/>
            </a:br>
            <a:r>
              <a:rPr lang="ru-RU" sz="1000" dirty="0"/>
              <a:t>В январе 1945 года Бидненко готовил личный состав батальона к прорыву немецкой обороны в районе Радома. 14 января 1945 года, производя разведку боем, батальон захватил первые две линии обороны немцев, а затем, преследуя немецкие войска, не дал им закрепиться на промежуточных рубежах. 16 января 1945 года батальон штурмом взял Радом. 18 января совместно с другими частями батальон форсировал Пилицу и продолжил преследование отступающих немецких войск. 29 января бойцы батальона вышли к границе Польши с Германией. В ночь с 30 на 31 января, преодолев сильное немецкое сопротивление, батальон Бидненко форсировал реку Варту. 4 февраля батальон вышел к Одеру в районе Франкфурта. Во время этих боёв батальон уничтожил 3 САУ, 4 самоходные зенитные установки, 2 батареи миномётов, 15 пулемётов, несколько сотен вражеских солдат и офицеров, захватил 30 самолётов, 2 батареи артиллерии и 3 батареи миномётов, 13 пулемётов, множество других трофеев, взял в плен 260 солдат и офицеров.</a:t>
            </a:r>
            <a:br>
              <a:rPr lang="ru-RU" sz="1000" dirty="0"/>
            </a:br>
            <a:r>
              <a:rPr lang="ru-RU" sz="1000" dirty="0"/>
              <a:t>Указом Президиума Верховного Совета СССР от 27 февраля 1945 года за «образцовое выполнение боевых заданий командования и проявленные при этом мужество и героизм» майор Александр Бидненко был удостоен высокого звания Героя Советского Союза с вручением ордена Ленина и медали «Золотая Звезда» за номером 3096.</a:t>
            </a:r>
            <a:br>
              <a:rPr lang="ru-RU" sz="1000" dirty="0"/>
            </a:br>
            <a:r>
              <a:rPr lang="ru-RU" sz="1000" dirty="0"/>
              <a:t>В марте 1945 года батальон Бидненко захватил вражеский аэродром с более чем 100 самолётами.</a:t>
            </a:r>
            <a:br>
              <a:rPr lang="ru-RU" sz="1000" dirty="0"/>
            </a:br>
            <a:r>
              <a:rPr lang="ru-RU" sz="1000" dirty="0"/>
              <a:t>17 апреля 1945 года майор Бидненко был тяжело ранен в бою под Берлином. 7 мая 1945 года он скончался в госпитале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Награды:</a:t>
            </a:r>
            <a:br>
              <a:rPr lang="ru-RU" sz="1000" dirty="0"/>
            </a:br>
            <a:r>
              <a:rPr lang="ru-RU" sz="1000" dirty="0"/>
              <a:t>Орден Суворова 3-й степени.</a:t>
            </a:r>
            <a:br>
              <a:rPr lang="ru-RU" sz="1000" dirty="0"/>
            </a:br>
            <a:r>
              <a:rPr lang="ru-RU" sz="1000" dirty="0"/>
              <a:t>Орден Красной Звезды - дважды.</a:t>
            </a:r>
            <a:br>
              <a:rPr lang="ru-RU" sz="1000" dirty="0"/>
            </a:br>
            <a:r>
              <a:rPr lang="ru-RU" sz="1000" dirty="0"/>
              <a:t>Орден Ленина.</a:t>
            </a:r>
            <a:br>
              <a:rPr lang="ru-RU" sz="1000" dirty="0"/>
            </a:br>
            <a:r>
              <a:rPr lang="ru-RU" sz="1000" dirty="0"/>
              <a:t>Память:</a:t>
            </a:r>
            <a:br>
              <a:rPr lang="ru-RU" sz="1000" dirty="0"/>
            </a:br>
            <a:r>
              <a:rPr lang="ru-RU" sz="1000" dirty="0"/>
              <a:t>В память о Бидненко на здании средней школы в его родном селе установлена мемориальная </a:t>
            </a:r>
          </a:p>
          <a:p>
            <a:pPr marL="0" indent="0">
              <a:buNone/>
            </a:pPr>
            <a:r>
              <a:rPr lang="ru-RU" sz="1000" dirty="0"/>
              <a:t>доска, в честь Героя назван ДК села Берёзовая Рудка Пирятинского района </a:t>
            </a:r>
          </a:p>
          <a:p>
            <a:pPr marL="0" indent="0">
              <a:buNone/>
            </a:pPr>
            <a:r>
              <a:rPr lang="ru-RU" sz="1000" dirty="0"/>
              <a:t>Полтавской области.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Александр Иванович Бидненко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4507953"/>
            <a:ext cx="2835227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4507950"/>
            <a:ext cx="2835231" cy="20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2" y="4513057"/>
            <a:ext cx="2839412" cy="20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0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>
                <a:latin typeface="-apple-system"/>
              </a:rPr>
              <a:t>Борис Моисеевич Котлярский (1914-1993) </a:t>
            </a:r>
            <a:r>
              <a:rPr lang="ru-RU" sz="1050" dirty="0">
                <a:latin typeface="-apple-system"/>
              </a:rPr>
              <a:t>— советский офицер, Герой Советского Союза, в годы Великой Отечественной войны командир 814-го артиллерийского полка 274-й стрелковой дивизии 69-й армии 1-го Белорусского фронта, подполковник.</a:t>
            </a:r>
            <a:br>
              <a:rPr lang="ru-RU" sz="1050" dirty="0">
                <a:latin typeface="-apple-system"/>
              </a:rPr>
            </a:b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Родился 1 января 1914 года в селе Насташка (ныне Ракитнянского района Киевской области) в семье служащего. Еврей. Член ВКП(б) с 1942 года. Окончил семь классов неполной средней школы. Работал электромонтёром Пролетарского паровозоремонтного завода в Ленинграде.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В 1935 году призван в ряды Рабоче-крестьянской Красной армии. В 1938 году окончил Киевское артиллерийское училище. Участник похода советских войск в Западную Украину в 1939 году. В боях Великой Отечественной войны с июня 1941 года. Был помощником начальника штаба полка, командовал артиллерийским дивизионом резерва Главного Командования, артиллерийской батареей и артиллерийским полком.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29 июля 1944 года 814-й артиллерийский полк под командованием подполковника Б. М. Котлярского огнём обеспечил выход стрелковой дивизии к реке Висла в районе населенного пункта Гуры за 10 километров на юг от города Пулавы (Польша) и форсирования реки подразделениями дивизии. Б. М. Котлярский организовал своевременную переправу полка на левый берег реки и открытия огня по контратакующей группе противника. 14 января 1945 года руководил огнём полковой артиллерийской группы и обеспечил прорыв укрепленной полосы противника, форсирования рек Пилица (река), Варта.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Указом Президиума Верховного Совета СССР от 27 февраля 1945 года за успешное обеспечение форсирования рек Западный Буг, Висла и Одра подполковнику Борису Моисеевичу Котлярскому присвоено звание Героя Советского Союза с вручением ордена Ленина и медали «Золотая Звезда» (№ 4699) 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В 1946 году окончил Высшую офицерскую артиллерийскую школу, в 1952 году — Военную академию имени М. В. Фрунзе, в 1958 году — Высшие академические курсы при Военной артиллерийской командной академии. С 1960 года полковник Б. М. Котлярский — в отставке.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Жил в Киеве. Умер 3 сентября 1993 года. Похоронен на Лесном кладбище.</a:t>
            </a:r>
            <a:br>
              <a:rPr lang="ru-RU" sz="1050" dirty="0">
                <a:latin typeface="-apple-system"/>
              </a:rPr>
            </a:b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Награды: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Орден Ленина.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Красного Знамени - дважды.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Орден Богдана Хмельницкого 2-й степени 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Орден Суворова 3-й степени 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Орденом Отечественной войны 1-й степени.</a:t>
            </a:r>
            <a:br>
              <a:rPr lang="ru-RU" sz="1050" dirty="0">
                <a:latin typeface="-apple-system"/>
              </a:rPr>
            </a:br>
            <a:r>
              <a:rPr lang="ru-RU" sz="1050" dirty="0">
                <a:latin typeface="-apple-system"/>
              </a:rPr>
              <a:t>Орденом Красной Звезды.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Борис Моисеевич Котлярский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4507953"/>
            <a:ext cx="2835227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4507950"/>
            <a:ext cx="2835231" cy="20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2" y="4513057"/>
            <a:ext cx="2839412" cy="20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84" y="4503253"/>
            <a:ext cx="2841609" cy="20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Михаил Тимофеевич Петров (1910—1945) </a:t>
            </a:r>
            <a:r>
              <a:rPr lang="ru-RU" sz="1100" dirty="0"/>
              <a:t>— участник Великой Отечественной войны, Герой Советского Союза, начальник штаба полка, майор.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Михаил Тимофеевич Петров родился 6 октября 1910 года в Пскове в семье рабочего. Русский.</a:t>
            </a:r>
            <a:br>
              <a:rPr lang="ru-RU" sz="1100" dirty="0"/>
            </a:br>
            <a:r>
              <a:rPr lang="ru-RU" sz="1100" dirty="0"/>
              <a:t>Окончил Ленинградский землеустроительный техникум. Работал до июня 1941 года начальником Псковского районного землеустроительного отряда Ленинградской области.</a:t>
            </a:r>
            <a:br>
              <a:rPr lang="ru-RU" sz="1100" dirty="0"/>
            </a:br>
            <a:r>
              <a:rPr lang="ru-RU" sz="1100" dirty="0"/>
              <a:t>Служил в Советской Армии в 1931—1935 годах и с 1942 года. В 1935 году окончил курсы младших лейтенантов, в 1942 году — курсы «Выстрел». Член ВКП(б)/КПСС с 1942 года.</a:t>
            </a:r>
            <a:br>
              <a:rPr lang="ru-RU" sz="1100" dirty="0"/>
            </a:br>
            <a:r>
              <a:rPr lang="ru-RU" sz="1100" dirty="0"/>
              <a:t>На фронте в Великую Отечественную войну с июня 1942 года. Старшего лейтенанта М. Т. Петрова назначили заместителем начальника штаба 965-го стрелкового полка 274-й стрелковой дивизии. С этого времени он мужественно сражался против немецко-фашистских захватчиков на Калининском, Западном, 2-м и 1-м Белорусских фронтах, пройдя с боями от Подмосковья до подступов к Берлину.</a:t>
            </a:r>
            <a:br>
              <a:rPr lang="ru-RU" sz="1100" dirty="0"/>
            </a:br>
            <a:r>
              <a:rPr lang="ru-RU" sz="1100" dirty="0"/>
              <a:t>Временно исполняющий обязанности командира 965-го стрелкового полка (274-я стрелковая дивизия, 69-я армия, 1-й Белорусский фронт) майор Петров умело руководил подразделениями полка при форсировании Вислы 29 июля 1944 года у населённого пункта Гнязокув (юго-западнее города Пулавы, Польша) и захвате плацдарма на её левом берегу. Полк отразил несколько ожесточённых атак противника, что позволило расширить плацдарм и переправить на него ещё 2 полка с артиллерией.</a:t>
            </a:r>
            <a:br>
              <a:rPr lang="ru-RU" sz="1100" dirty="0"/>
            </a:br>
            <a:r>
              <a:rPr lang="ru-RU" sz="1100" dirty="0"/>
              <a:t>Подполковник М. Т. Петров погиб в бою 17 апреля 1945 года. Был похоронен на центральной площади города Познань (Польша).Перезахоронен на мемориальном кладбище «Цитадель» в городе Познань.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Звание Героя Советского Союза.</a:t>
            </a:r>
            <a:br>
              <a:rPr lang="ru-RU" sz="1100" dirty="0"/>
            </a:br>
            <a:r>
              <a:rPr lang="ru-RU" sz="1100" dirty="0"/>
              <a:t>Орден Ленина.</a:t>
            </a:r>
            <a:br>
              <a:rPr lang="ru-RU" sz="1100" dirty="0"/>
            </a:br>
            <a:r>
              <a:rPr lang="ru-RU" sz="1100" dirty="0"/>
              <a:t>Отечественной войны 1 степени - дважды.</a:t>
            </a:r>
            <a:br>
              <a:rPr lang="ru-RU" sz="1100" dirty="0"/>
            </a:br>
            <a:r>
              <a:rPr lang="ru-RU" sz="1100" dirty="0"/>
              <a:t>Орден Отечественной войны 2 степени.</a:t>
            </a:r>
            <a:br>
              <a:rPr lang="ru-RU" sz="1100" dirty="0"/>
            </a:br>
            <a:r>
              <a:rPr lang="ru-RU" sz="1100" dirty="0"/>
              <a:t>Память:</a:t>
            </a:r>
            <a:br>
              <a:rPr lang="ru-RU" sz="1100" dirty="0"/>
            </a:br>
            <a:r>
              <a:rPr lang="ru-RU" sz="1100" dirty="0"/>
              <a:t>В 1988 году именем Героя была названа новая улица на Запсковье.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Михаил Тимофеевич Петров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07956"/>
            <a:ext cx="2835225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4507953"/>
            <a:ext cx="2835227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4507950"/>
            <a:ext cx="2835231" cy="20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2" y="4513057"/>
            <a:ext cx="2839412" cy="20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84" y="4503253"/>
            <a:ext cx="2841609" cy="20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83" y="4504154"/>
            <a:ext cx="2840384" cy="20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67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Прочитайте информацию в группе </a:t>
            </a:r>
            <a:r>
              <a:rPr lang="ru-RU" dirty="0" err="1"/>
              <a:t>Вконтакте</a:t>
            </a:r>
            <a:r>
              <a:rPr lang="ru-RU" dirty="0"/>
              <a:t>, используя </a:t>
            </a:r>
            <a:r>
              <a:rPr lang="en-US" dirty="0"/>
              <a:t>QR</a:t>
            </a:r>
            <a:r>
              <a:rPr lang="ru-RU" dirty="0"/>
              <a:t> код на портрете героя в галерее</a:t>
            </a:r>
          </a:p>
          <a:p>
            <a:r>
              <a:rPr lang="ru-RU" dirty="0"/>
              <a:t>Найдите ответы на поставленные вопросы</a:t>
            </a:r>
          </a:p>
          <a:p>
            <a:r>
              <a:rPr lang="ru-RU" dirty="0"/>
              <a:t>Оформите ответы и загрузите в группу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Вопрос 1 : Найдите место рождения героя(не забудьте записать его фамилию, имя, отчество)</a:t>
            </a:r>
          </a:p>
          <a:p>
            <a:pPr marL="0" indent="0">
              <a:buNone/>
            </a:pPr>
            <a:r>
              <a:rPr lang="ru-RU" dirty="0"/>
              <a:t>Вопрос 2 : Где и когда ему было присвоено звание Героя Советского Союза?</a:t>
            </a:r>
          </a:p>
          <a:p>
            <a:pPr marL="0" indent="0">
              <a:buNone/>
            </a:pPr>
            <a:r>
              <a:rPr lang="ru-RU" dirty="0"/>
              <a:t>Вопрос 3</a:t>
            </a:r>
            <a:r>
              <a:rPr lang="en-US" dirty="0"/>
              <a:t> </a:t>
            </a:r>
            <a:r>
              <a:rPr lang="ru-RU" dirty="0"/>
              <a:t>: За что он получил орден Ленина и Звезду Героя?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викторины по галерее героев</a:t>
            </a:r>
          </a:p>
        </p:txBody>
      </p:sp>
    </p:spTree>
    <p:extLst>
      <p:ext uri="{BB962C8B-B14F-4D97-AF65-F5344CB8AC3E}">
        <p14:creationId xmlns:p14="http://schemas.microsoft.com/office/powerpoint/2010/main" val="80753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193" y="1196752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Стенд 1 (1941 год)</a:t>
            </a:r>
          </a:p>
          <a:p>
            <a:pPr marL="0" indent="0">
              <a:buNone/>
            </a:pPr>
            <a:r>
              <a:rPr lang="ru-RU" dirty="0"/>
              <a:t>Вопрос 1: Кто командовал 961, 963, 965 стрелковыми полками и 814 артиллерийским полком?</a:t>
            </a:r>
          </a:p>
          <a:p>
            <a:pPr marL="0" indent="0">
              <a:buNone/>
            </a:pPr>
            <a:r>
              <a:rPr lang="ru-RU" dirty="0"/>
              <a:t>Вопрос 2: Куда отправляли раненых?</a:t>
            </a:r>
          </a:p>
          <a:p>
            <a:pPr marL="0" indent="0">
              <a:buNone/>
            </a:pPr>
            <a:r>
              <a:rPr lang="ru-RU" dirty="0"/>
              <a:t>Вопрос 3: Кто был командующим 1-ой стрелковой роты 963 полка?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Стенд 2 (1942-1943год)</a:t>
            </a:r>
          </a:p>
          <a:p>
            <a:pPr marL="0" indent="0">
              <a:buNone/>
            </a:pPr>
            <a:r>
              <a:rPr lang="ru-RU" dirty="0"/>
              <a:t>Вопрос 1: Какие дивизии были сосредоточены во время Ржевской операции?</a:t>
            </a:r>
          </a:p>
          <a:p>
            <a:pPr marL="0" indent="0">
              <a:buNone/>
            </a:pPr>
            <a:r>
              <a:rPr lang="ru-RU" dirty="0"/>
              <a:t>Вопрос 2: Какие линии железных дорог смогли удержать гитлеровцы?</a:t>
            </a:r>
          </a:p>
          <a:p>
            <a:pPr marL="0" indent="0">
              <a:buNone/>
            </a:pPr>
            <a:r>
              <a:rPr lang="ru-RU" dirty="0"/>
              <a:t>Вопрос 3: Сколько человек было награждено в конце  Ржевской операции?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25249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Вопросы викторины по стендам боевого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241729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193" y="1196752"/>
            <a:ext cx="8229600" cy="4572000"/>
          </a:xfrm>
        </p:spPr>
        <p:txBody>
          <a:bodyPr>
            <a:noAutofit/>
          </a:bodyPr>
          <a:lstStyle/>
          <a:p>
            <a:r>
              <a:rPr lang="ru-RU" sz="2000" dirty="0"/>
              <a:t>Стенд 3 (1944 год)</a:t>
            </a:r>
          </a:p>
          <a:p>
            <a:pPr marL="0" indent="0">
              <a:buNone/>
            </a:pPr>
            <a:r>
              <a:rPr lang="ru-RU" sz="2000" dirty="0"/>
              <a:t>Вопрос 1: Сколько было разведчиков? Назовите их и их командующего.</a:t>
            </a:r>
          </a:p>
          <a:p>
            <a:pPr marL="0" indent="0">
              <a:buNone/>
            </a:pPr>
            <a:r>
              <a:rPr lang="ru-RU" sz="2000" dirty="0"/>
              <a:t>Вопрос 2: До какого числа дивизия держала оборону в Яновице?</a:t>
            </a:r>
          </a:p>
          <a:p>
            <a:pPr marL="0" indent="0">
              <a:buNone/>
            </a:pPr>
            <a:r>
              <a:rPr lang="ru-RU" sz="2000" dirty="0"/>
              <a:t>Вопрос 3: Как далеко смогли прорваться силы Советского Союза через оборону гитлеровцев?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Стенд 4 (1945 год)</a:t>
            </a:r>
          </a:p>
          <a:p>
            <a:pPr marL="0" indent="0">
              <a:buNone/>
            </a:pPr>
            <a:r>
              <a:rPr lang="ru-RU" sz="2000" dirty="0"/>
              <a:t>Вопрос 1: Какие герои Советского Союза погибли при наступлении на плацдарм в районе города Лебус?</a:t>
            </a:r>
          </a:p>
          <a:p>
            <a:pPr marL="0" indent="0">
              <a:buNone/>
            </a:pPr>
            <a:r>
              <a:rPr lang="ru-RU" sz="2000" dirty="0"/>
              <a:t>Вопрос 2: Какие ордена были получены Ярцевской Краснознаменной дивизией за мужество, отвагу и героизм?</a:t>
            </a:r>
          </a:p>
          <a:p>
            <a:pPr marL="0" indent="0">
              <a:buNone/>
            </a:pPr>
            <a:r>
              <a:rPr lang="ru-RU" sz="2000" dirty="0"/>
              <a:t>Вопрос 3: Сколько воинов удостоилось званий Героя Советского Союза?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192" y="260648"/>
            <a:ext cx="8285271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викторины по стендам боевого пути </a:t>
            </a:r>
          </a:p>
        </p:txBody>
      </p:sp>
    </p:spTree>
    <p:extLst>
      <p:ext uri="{BB962C8B-B14F-4D97-AF65-F5344CB8AC3E}">
        <p14:creationId xmlns:p14="http://schemas.microsoft.com/office/powerpoint/2010/main" val="149675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1556792"/>
            <a:ext cx="8153241" cy="421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Вопрос 1: Откуда родом Степан Головко?</a:t>
            </a:r>
          </a:p>
          <a:p>
            <a:pPr marL="0" indent="0">
              <a:buNone/>
            </a:pPr>
            <a:r>
              <a:rPr lang="ru-RU" sz="2000" dirty="0"/>
              <a:t>Вопрос 2: В чем заключался его подвиг?</a:t>
            </a:r>
          </a:p>
          <a:p>
            <a:pPr marL="0" indent="0">
              <a:buNone/>
            </a:pPr>
            <a:r>
              <a:rPr lang="ru-RU" sz="2000" dirty="0"/>
              <a:t>Вопрос 3: Какая награда была вручена герою? Как  и когда был награжден Степан Головко?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193" y="260648"/>
            <a:ext cx="821326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викторины по </a:t>
            </a:r>
            <a:r>
              <a:rPr lang="ru-RU"/>
              <a:t>тумбе </a:t>
            </a:r>
            <a:br>
              <a:rPr lang="ru-RU"/>
            </a:br>
            <a:r>
              <a:rPr lang="ru-RU"/>
              <a:t>с </a:t>
            </a:r>
            <a:r>
              <a:rPr lang="ru-RU" dirty="0"/>
              <a:t>информацией о подвиге Головко</a:t>
            </a:r>
          </a:p>
        </p:txBody>
      </p:sp>
    </p:spTree>
    <p:extLst>
      <p:ext uri="{BB962C8B-B14F-4D97-AF65-F5344CB8AC3E}">
        <p14:creationId xmlns:p14="http://schemas.microsoft.com/office/powerpoint/2010/main" val="233158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Для достижения конечного результата учащимися была собрана и загружена информация о героях </a:t>
            </a:r>
            <a:r>
              <a:rPr lang="ru-RU" dirty="0" err="1"/>
              <a:t>дивизии,об</a:t>
            </a:r>
            <a:r>
              <a:rPr lang="ru-RU" dirty="0"/>
              <a:t> основных этапах боевого пути дивизии.</a:t>
            </a:r>
          </a:p>
          <a:p>
            <a:r>
              <a:rPr lang="ru-RU" dirty="0"/>
              <a:t>Были созданы </a:t>
            </a:r>
            <a:r>
              <a:rPr lang="en-US" dirty="0"/>
              <a:t>QR</a:t>
            </a:r>
            <a:r>
              <a:rPr lang="ru-RU" dirty="0"/>
              <a:t> коды к каждому портрету галереи героев и к каждому стенду музейного пространства, который содержит ключевую информацию о боевом пути дивизии.</a:t>
            </a:r>
          </a:p>
          <a:p>
            <a:r>
              <a:rPr lang="ru-RU" dirty="0"/>
              <a:t>Для повышения интереса учащихся  были составлены вопросы викторины, ответить на которые учащимся поможет информация  в открытой группе В Контакте «Музей 274 Ярцевской…»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QR</a:t>
            </a:r>
            <a:r>
              <a:rPr lang="ru-RU" dirty="0"/>
              <a:t> код в образовательном пространстве школы</a:t>
            </a:r>
          </a:p>
        </p:txBody>
      </p:sp>
    </p:spTree>
    <p:extLst>
      <p:ext uri="{BB962C8B-B14F-4D97-AF65-F5344CB8AC3E}">
        <p14:creationId xmlns:p14="http://schemas.microsoft.com/office/powerpoint/2010/main" val="169247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D0D77D4-AD87-4CBC-A0CB-F69BAEBA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Вопросы викторины по галерее Героев Советского Союза:</a:t>
            </a:r>
            <a:endParaRPr lang="ru-RU" dirty="0"/>
          </a:p>
          <a:p>
            <a:pPr lvl="0"/>
            <a:r>
              <a:rPr lang="ru-RU" b="1" dirty="0"/>
              <a:t>Стенд 1 (1941 год)</a:t>
            </a:r>
            <a:endParaRPr lang="ru-RU" dirty="0"/>
          </a:p>
          <a:p>
            <a:pPr lvl="0"/>
            <a:r>
              <a:rPr lang="ru-RU" dirty="0"/>
              <a:t>Кто командовал 961, 963, 965 стрелковыми полками и 814 артиллерийским полком?</a:t>
            </a:r>
          </a:p>
          <a:p>
            <a:pPr lvl="0"/>
            <a:r>
              <a:rPr lang="ru-RU" dirty="0"/>
              <a:t>Куда отправляли раненых солдат?</a:t>
            </a:r>
          </a:p>
          <a:p>
            <a:pPr lvl="0"/>
            <a:r>
              <a:rPr lang="ru-RU" dirty="0"/>
              <a:t>Кто являлся командующим 1-ой стрелковой роты 963 полка?</a:t>
            </a:r>
          </a:p>
          <a:p>
            <a:r>
              <a:rPr lang="ru-RU" b="1" dirty="0"/>
              <a:t>Вопросы викторины по стендам с информацией о боевом пути дивизии:</a:t>
            </a:r>
            <a:endParaRPr lang="ru-RU" dirty="0"/>
          </a:p>
          <a:p>
            <a:pPr lvl="0"/>
            <a:r>
              <a:rPr lang="ru-RU" b="1" dirty="0"/>
              <a:t>Стенд 2 (1942-1943 год)</a:t>
            </a:r>
            <a:endParaRPr lang="ru-RU" dirty="0"/>
          </a:p>
          <a:p>
            <a:pPr lvl="0"/>
            <a:r>
              <a:rPr lang="ru-RU" dirty="0"/>
              <a:t>Какие дивизии были сосредоточены во время Ржевской операции?</a:t>
            </a:r>
          </a:p>
          <a:p>
            <a:pPr lvl="0"/>
            <a:r>
              <a:rPr lang="ru-RU" dirty="0"/>
              <a:t>Какие линии железных дорог смогли удержать гитлеровцы?</a:t>
            </a:r>
          </a:p>
          <a:p>
            <a:pPr lvl="0"/>
            <a:r>
              <a:rPr lang="ru-RU" dirty="0"/>
              <a:t>Сколько человек было награждено в конце Ржевской операции?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/>
              <a:t>Стенд 3 (1944 год)</a:t>
            </a:r>
            <a:endParaRPr lang="ru-RU" dirty="0"/>
          </a:p>
          <a:p>
            <a:pPr lvl="0"/>
            <a:r>
              <a:rPr lang="ru-RU" dirty="0"/>
              <a:t>Сколько было разведчиков? Назовите их и их командующего.</a:t>
            </a:r>
          </a:p>
          <a:p>
            <a:pPr lvl="0"/>
            <a:r>
              <a:rPr lang="ru-RU" dirty="0"/>
              <a:t>До какого числа дивизия держала оборону в </a:t>
            </a:r>
            <a:r>
              <a:rPr lang="ru-RU" dirty="0" err="1"/>
              <a:t>Яновице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Как далеко смогли прорваться силы Советского Союза через оборону гитлеровцев? 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/>
              <a:t>Стенд 4 (1945 год)</a:t>
            </a:r>
            <a:endParaRPr lang="ru-RU" dirty="0"/>
          </a:p>
          <a:p>
            <a:pPr lvl="0"/>
            <a:r>
              <a:rPr lang="ru-RU" dirty="0"/>
              <a:t>Какие герои Советского Союза погибли при наступлении на плацдарм в районе города Лебус?</a:t>
            </a:r>
          </a:p>
          <a:p>
            <a:pPr lvl="0"/>
            <a:r>
              <a:rPr lang="ru-RU" dirty="0"/>
              <a:t>Какие ордена были получены </a:t>
            </a:r>
            <a:r>
              <a:rPr lang="ru-RU" dirty="0" err="1"/>
              <a:t>Ярцевской</a:t>
            </a:r>
            <a:r>
              <a:rPr lang="ru-RU" dirty="0"/>
              <a:t> Краснознаменной дивизией за мужество, отвагу и героизм?</a:t>
            </a:r>
          </a:p>
          <a:p>
            <a:pPr lvl="0"/>
            <a:r>
              <a:rPr lang="ru-RU" dirty="0"/>
              <a:t>Сколько воинов удостоилось званий Героя Советского Союза?</a:t>
            </a:r>
          </a:p>
          <a:p>
            <a:r>
              <a:rPr lang="ru-RU" b="1" dirty="0"/>
              <a:t>Вопросы викторины по тумбе с информацией о герое:</a:t>
            </a:r>
            <a:endParaRPr lang="ru-RU" dirty="0"/>
          </a:p>
          <a:p>
            <a:pPr lvl="0"/>
            <a:r>
              <a:rPr lang="ru-RU" b="1" dirty="0"/>
              <a:t>Степан Головко</a:t>
            </a:r>
            <a:endParaRPr lang="ru-RU" dirty="0"/>
          </a:p>
          <a:p>
            <a:pPr lvl="0"/>
            <a:r>
              <a:rPr lang="ru-RU" dirty="0"/>
              <a:t>Откуда родом Степан Головко?</a:t>
            </a:r>
          </a:p>
          <a:p>
            <a:pPr lvl="0"/>
            <a:r>
              <a:rPr lang="ru-RU" dirty="0"/>
              <a:t>В чем заключался его подвиг?</a:t>
            </a:r>
          </a:p>
          <a:p>
            <a:pPr lvl="0"/>
            <a:r>
              <a:rPr lang="ru-RU" dirty="0"/>
              <a:t>Как был награжден Степан Головко?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511480" cy="3096344"/>
          </a:xfrm>
        </p:spPr>
        <p:txBody>
          <a:bodyPr/>
          <a:lstStyle/>
          <a:p>
            <a:r>
              <a:rPr lang="ru-RU" dirty="0"/>
              <a:t>Составлена с использованием информации о героях Советского Союза</a:t>
            </a:r>
          </a:p>
          <a:p>
            <a:r>
              <a:rPr lang="ru-RU" dirty="0"/>
              <a:t>Приложение к конкурсной работе</a:t>
            </a:r>
          </a:p>
          <a:p>
            <a:endParaRPr lang="ru-RU" dirty="0"/>
          </a:p>
          <a:p>
            <a:r>
              <a:rPr lang="ru-RU" sz="1800" dirty="0"/>
              <a:t>Работа выполнена учащимися 11 класса</a:t>
            </a:r>
          </a:p>
          <a:p>
            <a:r>
              <a:rPr lang="ru-RU" sz="1800" dirty="0"/>
              <a:t>ГБПОУ 1МОК СП СОШ Тихомирова 6</a:t>
            </a:r>
          </a:p>
          <a:p>
            <a:r>
              <a:rPr lang="ru-RU" sz="1800" dirty="0"/>
              <a:t>Руководитель Карпова Е.А.</a:t>
            </a:r>
          </a:p>
          <a:p>
            <a:r>
              <a:rPr lang="ru-RU" sz="1800" dirty="0"/>
              <a:t>2019-2020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95456" cy="2794244"/>
          </a:xfrm>
        </p:spPr>
        <p:txBody>
          <a:bodyPr/>
          <a:lstStyle/>
          <a:p>
            <a:r>
              <a:rPr lang="ru-RU" sz="2400" dirty="0"/>
              <a:t>Конкурс «Школьный </a:t>
            </a:r>
            <a:r>
              <a:rPr lang="ru-RU" sz="2400" dirty="0" err="1"/>
              <a:t>музей.Новые</a:t>
            </a:r>
            <a:r>
              <a:rPr lang="ru-RU" sz="2400" dirty="0"/>
              <a:t> возможности 2020»</a:t>
            </a:r>
            <a:br>
              <a:rPr lang="ru-RU" sz="2400" dirty="0"/>
            </a:br>
            <a:r>
              <a:rPr lang="ru-RU" sz="2400" dirty="0"/>
              <a:t>Номинация 4 «Музейная находка»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en-US" sz="2400" dirty="0"/>
              <a:t>QR</a:t>
            </a:r>
            <a:r>
              <a:rPr lang="ru-RU" sz="2400" dirty="0"/>
              <a:t> код в музейном пространстве школы.</a:t>
            </a:r>
            <a:br>
              <a:rPr lang="ru-RU" sz="2400" dirty="0"/>
            </a:br>
            <a:r>
              <a:rPr lang="ru-RU" sz="2400" dirty="0"/>
              <a:t>Галерея героев 274 </a:t>
            </a:r>
            <a:r>
              <a:rPr lang="ru-RU" sz="2400" dirty="0" err="1"/>
              <a:t>Ярцевской</a:t>
            </a:r>
            <a:r>
              <a:rPr lang="ru-RU" sz="2400" dirty="0"/>
              <a:t> Краснознаменной ордена Суворова второй степени стрелковой дивизии»</a:t>
            </a:r>
          </a:p>
        </p:txBody>
      </p:sp>
    </p:spTree>
    <p:extLst>
      <p:ext uri="{BB962C8B-B14F-4D97-AF65-F5344CB8AC3E}">
        <p14:creationId xmlns:p14="http://schemas.microsoft.com/office/powerpoint/2010/main" val="305817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Для достижения конечного результата учащимися была собрана и загружена информация о героях </a:t>
            </a:r>
            <a:r>
              <a:rPr lang="ru-RU" dirty="0" err="1"/>
              <a:t>дивизии,об</a:t>
            </a:r>
            <a:r>
              <a:rPr lang="ru-RU" dirty="0"/>
              <a:t> основных этапах боевого пути дивизии.</a:t>
            </a:r>
          </a:p>
          <a:p>
            <a:r>
              <a:rPr lang="ru-RU" dirty="0"/>
              <a:t>Были созданы </a:t>
            </a:r>
            <a:r>
              <a:rPr lang="en-US" dirty="0"/>
              <a:t>QR</a:t>
            </a:r>
            <a:r>
              <a:rPr lang="ru-RU" dirty="0"/>
              <a:t> коды к каждому портрету галереи героев и к каждому стенду музейного </a:t>
            </a:r>
            <a:r>
              <a:rPr lang="ru-RU" err="1"/>
              <a:t>пространства</a:t>
            </a:r>
            <a:r>
              <a:rPr lang="ru-RU"/>
              <a:t>, который </a:t>
            </a:r>
            <a:r>
              <a:rPr lang="ru-RU" dirty="0"/>
              <a:t>содержит ключевую информацию о боевом пути дивизии.</a:t>
            </a:r>
          </a:p>
          <a:p>
            <a:r>
              <a:rPr lang="ru-RU" dirty="0"/>
              <a:t>Для повышения интереса учащихся  были составлены вопросы викторины, ответить на которые учащимся поможет информация  в открытой группе В Контакте «Музей 274 </a:t>
            </a:r>
            <a:r>
              <a:rPr lang="ru-RU" dirty="0" err="1"/>
              <a:t>Ярцевской</a:t>
            </a:r>
            <a:r>
              <a:rPr lang="ru-RU" dirty="0"/>
              <a:t>…»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QR</a:t>
            </a:r>
            <a:r>
              <a:rPr lang="ru-RU" dirty="0"/>
              <a:t> код в образовательном пространстве школы</a:t>
            </a:r>
          </a:p>
        </p:txBody>
      </p:sp>
    </p:spTree>
    <p:extLst>
      <p:ext uri="{BB962C8B-B14F-4D97-AF65-F5344CB8AC3E}">
        <p14:creationId xmlns:p14="http://schemas.microsoft.com/office/powerpoint/2010/main" val="308251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624736" cy="48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karpova_ea\Desktop\QR-CODES\шуль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8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408712" cy="455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arpova_ea\Desktop\QR-CODES\бе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5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192688" cy="43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pova_ea\Desktop\QR-CODES\кузнец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0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08712" cy="44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karpova_ea\Desktop\QR-CODES\киреев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8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192688" cy="43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karpova_ea\Desktop\QR-CODES\губа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1817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9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977073" cy="44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karpova_ea\Desktop\QR-CODES\бор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709540" cy="27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4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336704" cy="434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karpova_ea\Desktop\QR-CODES\додогор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8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Василий Павлович Шульга (1903-1989) </a:t>
            </a:r>
            <a:r>
              <a:rPr lang="ru-RU" sz="1000" dirty="0"/>
              <a:t>— советский военачальник, генерал-майор Советской армии, участник Великой Отечественной войны. Герой Советского Союза.</a:t>
            </a:r>
            <a:br>
              <a:rPr lang="ru-RU" sz="1000" dirty="0"/>
            </a:br>
            <a:r>
              <a:rPr lang="ru-RU" sz="1000" dirty="0"/>
              <a:t>Родился в селе Пески Полтавской губернии (ныне Лохвицкий район, Полтавская область) в семье крестьянина.</a:t>
            </a:r>
            <a:br>
              <a:rPr lang="ru-RU" sz="1000" dirty="0"/>
            </a:br>
            <a:r>
              <a:rPr lang="ru-RU" sz="1000" dirty="0"/>
              <a:t>В РККА с сентября 1922 года. С 1922 года по 1923 год проходил обучение в «Школе червоных старшин» в Харькове, на пехотных командных курсах в Крыму. Далее служил в 5-м стрелковом полку 2-й Кавказской дивизии в городе Баку. В 1927 году окончил Владикавказскую пехотную школу.</a:t>
            </a:r>
            <a:br>
              <a:rPr lang="ru-RU" sz="1000" dirty="0"/>
            </a:br>
            <a:r>
              <a:rPr lang="ru-RU" sz="1000" dirty="0"/>
              <a:t>С 1927 года по 1932 год служил командиром взвода, роты, начальником штаба батальона в 74-м стрелковом полку 25-й Чапаевской стрелковой дивизии Уральского военного округа, с 1932 года по 1939 год — начальник штаба и командиром батальона в 64-м стрелковом полку 94-й стрелковой дивизии Сибирского военного округа в городе Ачинске. В 1927 году был призван в ВКП(б). Воевал на Калининском, Западном и 1-м Белорусском фронтах. 31 декабря 1941 года стал подполковником, 20 июня следующего года — полковником. Был ранен.</a:t>
            </a:r>
            <a:br>
              <a:rPr lang="ru-RU" sz="1000" dirty="0"/>
            </a:br>
            <a:r>
              <a:rPr lang="ru-RU" sz="1000" dirty="0"/>
              <a:t>В июле 1942 года был назначен командиром 274-й стрелковой дивизии 30-й армии Калининского фронта (этой дивизией он командовал до самого окончания войны). А пока наступления на Ржев возобновлялись и в августе, и в сентябре, и в ноябре 1942 года. Этот город был самым близким к Москве местом дислокации группы армий «Центр», и за него противник держался всеми своими силами. И всё-таки войска под командованием полковник Шульга освободил.</a:t>
            </a:r>
            <a:br>
              <a:rPr lang="ru-RU" sz="1000" dirty="0"/>
            </a:br>
            <a:r>
              <a:rPr lang="ru-RU" sz="1000" dirty="0"/>
              <a:t>22 марта 1944 года Шульге было присвоено воинское звание «генерал-майор».</a:t>
            </a:r>
            <a:br>
              <a:rPr lang="ru-RU" sz="1000" dirty="0"/>
            </a:br>
            <a:r>
              <a:rPr lang="ru-RU" sz="1000" dirty="0"/>
              <a:t>Командир 274-й стрелковой дивизии генерал-майор В. П. Шульга проявил личное мужество и высокое искусство в управлении своим соединением при форсировании реки Висла 29 июля 1944 года юго-западнее города Пулавы и захвате плацдарма, прорыве 14 января 1945 года сильно укреплённой обороны противника с плацдарма, освобождении города Радом 16 января 1945 года, стремительном преследовании противника и захвате плацдарма за рекой Одер севернее города Франкфурта.</a:t>
            </a:r>
            <a:br>
              <a:rPr lang="ru-RU" sz="1000" dirty="0"/>
            </a:br>
            <a:r>
              <a:rPr lang="ru-RU" sz="1000" dirty="0"/>
              <a:t>Указом Президиума Верховного Совета СССР от 6 апреля 1945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генерал-майору Шульге Василию Павловичу присвоено звание Героя Советского Союза.</a:t>
            </a:r>
            <a:br>
              <a:rPr lang="ru-RU" sz="1000" dirty="0"/>
            </a:br>
            <a:r>
              <a:rPr lang="ru-RU" sz="1000" dirty="0"/>
              <a:t>В ноябре 1956 года Шульга ушёл в запас в звании генерал-майора.                                                                                                                                           Жил и работал в городе Одессе.</a:t>
            </a:r>
            <a:br>
              <a:rPr lang="ru-RU" sz="1000" dirty="0"/>
            </a:br>
            <a:r>
              <a:rPr lang="ru-RU" sz="1000" dirty="0"/>
              <a:t>Скончался 30 декабря 1989 года.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Награды:</a:t>
            </a:r>
            <a:br>
              <a:rPr lang="ru-RU" sz="1000" dirty="0"/>
            </a:br>
            <a:r>
              <a:rPr lang="ru-RU" sz="1000" dirty="0"/>
              <a:t>Обелиск освободителям Ржева.</a:t>
            </a:r>
            <a:br>
              <a:rPr lang="ru-RU" sz="1000" dirty="0"/>
            </a:br>
            <a:r>
              <a:rPr lang="ru-RU" sz="1000" dirty="0"/>
              <a:t>Герой Советского Союза.</a:t>
            </a:r>
            <a:br>
              <a:rPr lang="ru-RU" sz="1000" dirty="0"/>
            </a:br>
            <a:r>
              <a:rPr lang="ru-RU" sz="1000" dirty="0"/>
              <a:t>Медаль «Золотая Звезда».</a:t>
            </a:r>
            <a:br>
              <a:rPr lang="ru-RU" sz="1000" dirty="0"/>
            </a:br>
            <a:r>
              <a:rPr lang="ru-RU" sz="1000" dirty="0"/>
              <a:t>Орден Ленина - дважды.</a:t>
            </a:r>
            <a:br>
              <a:rPr lang="ru-RU" sz="1000" dirty="0"/>
            </a:br>
            <a:r>
              <a:rPr lang="ru-RU" sz="1000" dirty="0"/>
              <a:t>Орден Красного Знамени - трижды.</a:t>
            </a:r>
            <a:br>
              <a:rPr lang="ru-RU" sz="1000" dirty="0"/>
            </a:br>
            <a:r>
              <a:rPr lang="ru-RU" sz="1000" dirty="0"/>
              <a:t>Орден Суровова 2-й степени - дважды.</a:t>
            </a:r>
            <a:br>
              <a:rPr lang="ru-RU" sz="1000" dirty="0"/>
            </a:br>
            <a:r>
              <a:rPr lang="ru-RU" sz="1000" dirty="0"/>
              <a:t>Орден Кутузова 2-й степени.</a:t>
            </a:r>
            <a:br>
              <a:rPr lang="ru-RU" sz="1000" dirty="0"/>
            </a:br>
            <a:r>
              <a:rPr lang="ru-RU" sz="1000" dirty="0"/>
              <a:t>Орден Отечественной войны 1-й степени.</a:t>
            </a:r>
            <a:br>
              <a:rPr lang="ru-RU" sz="1000" dirty="0"/>
            </a:br>
            <a:r>
              <a:rPr lang="ru-RU" sz="1000" dirty="0"/>
              <a:t>Орден Красной Звезды.</a:t>
            </a:r>
            <a:br>
              <a:rPr lang="ru-RU" sz="1000" dirty="0"/>
            </a:br>
            <a:r>
              <a:rPr lang="ru-RU" sz="1000" dirty="0"/>
              <a:t>Медаль «За взятие Берлина».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Василий Павлович Шульга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0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1" y="298932"/>
            <a:ext cx="6018535" cy="443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karpova_ea\Desktop\QR-CODES\ровч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243127" cy="46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karpova_ea\Desktop\QR-CODES\фро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3428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21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139507" cy="451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karpova_ea\Desktop\QR-CODES\кряж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493516" cy="24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4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172284" cy="455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karpova_ea\Desktop\QR-CODES\бидн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698357" cy="49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karpova_ea\Desktop\QR-CODES\котляр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493516" cy="24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05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358644" cy="46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karpova_ea\Desktop\QR-CODES\петр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637532" cy="26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47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Прочитайте информацию в </a:t>
            </a:r>
            <a:r>
              <a:rPr lang="ru-RU" dirty="0" err="1"/>
              <a:t>группе,используя</a:t>
            </a:r>
            <a:r>
              <a:rPr lang="ru-RU" dirty="0"/>
              <a:t> </a:t>
            </a:r>
            <a:r>
              <a:rPr lang="en-US" dirty="0"/>
              <a:t>QR</a:t>
            </a:r>
            <a:r>
              <a:rPr lang="ru-RU" dirty="0"/>
              <a:t> код на портрете в галерее</a:t>
            </a:r>
          </a:p>
          <a:p>
            <a:r>
              <a:rPr lang="ru-RU" dirty="0"/>
              <a:t>Найдите ответы на поставленные вопросы</a:t>
            </a:r>
          </a:p>
          <a:p>
            <a:r>
              <a:rPr lang="ru-RU" dirty="0"/>
              <a:t>Оформите ответы и загрузите в группу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Вопрос 1 : Найдите место рождения героя(не забудьте записать его </a:t>
            </a:r>
            <a:r>
              <a:rPr lang="ru-RU" dirty="0" err="1"/>
              <a:t>фамилию,имя,отчество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Вопрос 2 :Где и когда ему было присвоено звание Героя Советского Союза?</a:t>
            </a:r>
          </a:p>
          <a:p>
            <a:pPr marL="0" indent="0">
              <a:buNone/>
            </a:pPr>
            <a:r>
              <a:rPr lang="ru-RU" dirty="0"/>
              <a:t>Вопрос 3</a:t>
            </a:r>
            <a:r>
              <a:rPr lang="en-US" dirty="0"/>
              <a:t> </a:t>
            </a:r>
            <a:r>
              <a:rPr lang="ru-RU" dirty="0"/>
              <a:t>: За что он получил орден Ленина и Звезду Героя?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Вопросы викторины по галерее героев</a:t>
            </a:r>
          </a:p>
        </p:txBody>
      </p:sp>
    </p:spTree>
    <p:extLst>
      <p:ext uri="{BB962C8B-B14F-4D97-AF65-F5344CB8AC3E}">
        <p14:creationId xmlns:p14="http://schemas.microsoft.com/office/powerpoint/2010/main" val="151545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dirty="0"/>
              <a:t>Михаил Алексеевич Белов (1921-1998) </a:t>
            </a:r>
            <a:r>
              <a:rPr lang="ru-RU" sz="1000" dirty="0"/>
              <a:t>— советский офицер, участник Великой Отечественной войны, командир батальона 965-го стрелкового полка 274-й стрелковой дивизии 69-й армии 1-го Белорусского фронта, майор.</a:t>
            </a:r>
            <a:br>
              <a:rPr lang="ru-RU" sz="1000" dirty="0"/>
            </a:br>
            <a:r>
              <a:rPr lang="ru-RU" sz="1000" dirty="0"/>
              <a:t>Герой Советского Союза, полковник в отставке с 1963 года.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Родился 23 июля 1921 года в деревне Голчань (ныне Бежецкого района Тверской области) в семье крестьянина. Русский. Член ВКП(б) с 1943 года. В 1941 году окончил Калининский финансовый техникум.</a:t>
            </a:r>
            <a:br>
              <a:rPr lang="ru-RU" sz="1000" dirty="0"/>
            </a:br>
            <a:r>
              <a:rPr lang="ru-RU" sz="1000" dirty="0"/>
              <a:t>В марте 1941 года призван в ряды Красной армии. В 1942 году окончил Орловское военное пехотное училище. В боях Великой Отечественной войны с июня 1941 года. Воевал на 1-м Белорусском фронте. Был трижды ранен.</a:t>
            </a:r>
            <a:br>
              <a:rPr lang="ru-RU" sz="1000" dirty="0"/>
            </a:br>
            <a:r>
              <a:rPr lang="ru-RU" sz="1000" dirty="0"/>
              <a:t>29 июля 1944 года батальон М. А. Белова, участвовавший в Люблинско-Брестской операции, первым вышел к Висле и с ходу форсировал её. В деревне Карчмиске бойцы нашли восемь рыбачьих лодок и два металлических бота, на которых поместились две противотанковые пушки с расчётами.</a:t>
            </a:r>
            <a:br>
              <a:rPr lang="ru-RU" sz="1000" dirty="0"/>
            </a:br>
            <a:r>
              <a:rPr lang="ru-RU" sz="1000" dirty="0"/>
              <a:t>Внезапно появившись на левом берегу, стрелки под командованием М. А. Белова освободили деревню Гнездкув, юго-восточнее польского города Зволень, взяв много пленных, оружия и боеприпасов. Захватив удобный плацдарм, батальон отбил пять яростных контратак противника, дав возможность переправиться через Вислу полковой артиллерии. Комбат был ранен, но продолжал руководить боем.</a:t>
            </a:r>
            <a:br>
              <a:rPr lang="ru-RU" sz="1000" dirty="0"/>
            </a:br>
            <a:r>
              <a:rPr lang="ru-RU" sz="1000" dirty="0"/>
              <a:t>В последующие дни, расширяя плацдарм, батальон овладел тактической высотой «155,1». В этих боях 3 августа 1944 года комбат был вторично ранен и снова остался в строю. Многие легкораненые воины по его примеру не оставили позиций.</a:t>
            </a:r>
            <a:br>
              <a:rPr lang="ru-RU" sz="1000" dirty="0"/>
            </a:br>
            <a:r>
              <a:rPr lang="ru-RU" sz="1000" dirty="0"/>
              <a:t>Так было положено начало Пулавскому плацдарму на Висле. Здесь переправилась затем 69-я армия.</a:t>
            </a:r>
            <a:br>
              <a:rPr lang="ru-RU" sz="1000" dirty="0"/>
            </a:br>
            <a:r>
              <a:rPr lang="ru-RU" sz="1000" dirty="0"/>
              <a:t>Указом Президиума Верховного Совета СССР от 24 марта 1945 года за мужество и героизм, проявленные при форсировании Вислы и удержании плацдарма на её западном берегу майору Михаилу Алексеевичу Белову присвоено звание Героя Советского Союза с вручением ордена Ленина и медали «Золотая Звезда» .</a:t>
            </a:r>
            <a:br>
              <a:rPr lang="ru-RU" sz="1000" dirty="0"/>
            </a:br>
            <a:r>
              <a:rPr lang="ru-RU" sz="1000" dirty="0"/>
              <a:t>После окончания Великой Отечественной войны продолжал службу в армии. В 1951 году окончил Одесское военное пехотное училище, в 1952 году — курсы «Выстрел», в 1957 году — Военную академию имени М. В. Фрунзе. С 1963 года полковник М. А. Белов — в отставке. Жил в Волгограде. Работал инженером на заводе «Баррикады».</a:t>
            </a:r>
            <a:br>
              <a:rPr lang="ru-RU" sz="1000" dirty="0"/>
            </a:br>
            <a:r>
              <a:rPr lang="ru-RU" sz="1000" dirty="0"/>
              <a:t>Скончался 23 января 1998 года.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Награды:</a:t>
            </a:r>
            <a:br>
              <a:rPr lang="ru-RU" sz="1000" dirty="0"/>
            </a:br>
            <a:r>
              <a:rPr lang="ru-RU" sz="1000" dirty="0"/>
              <a:t>Обелиск освободителям Ржева.</a:t>
            </a:r>
            <a:br>
              <a:rPr lang="ru-RU" sz="1000" dirty="0"/>
            </a:br>
            <a:r>
              <a:rPr lang="ru-RU" sz="1000" dirty="0"/>
              <a:t>Герой Советского Союза.</a:t>
            </a:r>
            <a:br>
              <a:rPr lang="ru-RU" sz="1000" dirty="0"/>
            </a:br>
            <a:r>
              <a:rPr lang="ru-RU" sz="1000" dirty="0"/>
              <a:t>Медаль «Золотая Звезда».</a:t>
            </a:r>
            <a:br>
              <a:rPr lang="ru-RU" sz="1000" dirty="0"/>
            </a:br>
            <a:r>
              <a:rPr lang="ru-RU" sz="1000" dirty="0"/>
              <a:t>Орден Ленина - дважды.</a:t>
            </a:r>
            <a:br>
              <a:rPr lang="ru-RU" sz="1000" dirty="0"/>
            </a:br>
            <a:r>
              <a:rPr lang="ru-RU" sz="1000" dirty="0"/>
              <a:t>Орден Красного Знамени - трижды.</a:t>
            </a:r>
            <a:br>
              <a:rPr lang="ru-RU" sz="1000" dirty="0"/>
            </a:br>
            <a:r>
              <a:rPr lang="ru-RU" sz="1000" dirty="0"/>
              <a:t>Орден Суровова 2-й степени - дважды.</a:t>
            </a:r>
            <a:br>
              <a:rPr lang="ru-RU" sz="1000" dirty="0"/>
            </a:br>
            <a:r>
              <a:rPr lang="ru-RU" sz="1000" dirty="0"/>
              <a:t>Орден Кутузова 2-й степени.</a:t>
            </a:r>
            <a:br>
              <a:rPr lang="ru-RU" sz="1000" dirty="0"/>
            </a:br>
            <a:r>
              <a:rPr lang="ru-RU" sz="1000" dirty="0"/>
              <a:t>Орден Отечественной войны 1-й степени.</a:t>
            </a:r>
            <a:br>
              <a:rPr lang="ru-RU" sz="1000" dirty="0"/>
            </a:br>
            <a:r>
              <a:rPr lang="ru-RU" sz="1000" dirty="0"/>
              <a:t>Орден Красной Звезды.</a:t>
            </a:r>
            <a:br>
              <a:rPr lang="ru-RU" sz="1000" dirty="0"/>
            </a:br>
            <a:r>
              <a:rPr lang="ru-RU" sz="1000" dirty="0"/>
              <a:t>Медаль «За взятие Берлина».</a:t>
            </a:r>
          </a:p>
          <a:p>
            <a:pPr marL="0" indent="0">
              <a:buNone/>
            </a:pPr>
            <a:br>
              <a:rPr lang="ru-RU" sz="1000" dirty="0"/>
            </a:b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Михаил Алексеевич Белов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3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Дмитрий Аркадьевич Кузнецов (1922-1945) </a:t>
            </a:r>
            <a:r>
              <a:rPr lang="ru-RU" sz="1100" dirty="0"/>
              <a:t>— Герой Советского Союза.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Родился в 1922 году в селе Гагино </a:t>
            </a:r>
            <a:r>
              <a:rPr lang="ru-RU" sz="1100" dirty="0" err="1"/>
              <a:t>Гагинского</a:t>
            </a:r>
            <a:r>
              <a:rPr lang="ru-RU" sz="1100" dirty="0"/>
              <a:t> района Нижегородской области в семье служащего, ветеринарного врача. Русский. С 1935 года жил в селе Большое Маресьево </a:t>
            </a:r>
            <a:r>
              <a:rPr lang="ru-RU" sz="1100" dirty="0" err="1"/>
              <a:t>Лукояновского</a:t>
            </a:r>
            <a:r>
              <a:rPr lang="ru-RU" sz="1100" dirty="0"/>
              <a:t> района Горьковской области. Здесь же окончил среднюю школу. До войны работал старшим пионервожатым, учителем, заведующим отделом </a:t>
            </a:r>
            <a:r>
              <a:rPr lang="ru-RU" sz="1100" dirty="0" err="1"/>
              <a:t>Лукояновского</a:t>
            </a:r>
            <a:r>
              <a:rPr lang="ru-RU" sz="1100" dirty="0"/>
              <a:t> райкома комсомола. После начала войны был оставлен в тылу на ответственной работе. В сентябре 1941 года избран первым секретарём </a:t>
            </a:r>
            <a:r>
              <a:rPr lang="ru-RU" sz="1100" dirty="0" err="1"/>
              <a:t>Большемаресьевского</a:t>
            </a:r>
            <a:r>
              <a:rPr lang="ru-RU" sz="1100" dirty="0"/>
              <a:t> райкома ВЛКСМ. Член КПСС с 1943 года. </a:t>
            </a:r>
          </a:p>
          <a:p>
            <a:pPr marL="0" indent="0">
              <a:buNone/>
            </a:pPr>
            <a:r>
              <a:rPr lang="ru-RU" sz="1100" dirty="0"/>
              <a:t>В 1943 году получил известие о гибели невесты, которая воевала санинструктором. После этого, в середине 1943 года добился отправки на фронт. После окончания курсов политработников и присвоения звания младший лейтенант в октябре 1944 года был направлен на фронт комсоргом 23-го отдельного штурмового батальона 61-го стрелкового корпуса.</a:t>
            </a:r>
            <a:br>
              <a:rPr lang="ru-RU" sz="1100" dirty="0"/>
            </a:br>
            <a:r>
              <a:rPr lang="ru-RU" sz="1100" dirty="0"/>
              <a:t>Свой подвиг совершил в 14 января 1945 года при прорыве обороны противника на Пулавском плацдарме в бою за населённый пункт </a:t>
            </a:r>
            <a:r>
              <a:rPr lang="ru-RU" sz="1100" dirty="0" err="1"/>
              <a:t>Лагув</a:t>
            </a:r>
            <a:r>
              <a:rPr lang="ru-RU" sz="1100" dirty="0"/>
              <a:t>. Когда под пулемётным огнём вторая рота залегла, личным примером поднял бойцов в атаку. Забросал гранатами два дзота и, не имея больше гранат, закрыл телом амбразуру третьего дзота.</a:t>
            </a:r>
            <a:br>
              <a:rPr lang="ru-RU" sz="1100" dirty="0"/>
            </a:br>
            <a:r>
              <a:rPr lang="ru-RU" sz="1100" dirty="0"/>
              <a:t>Похоронен на братском кладбище в </a:t>
            </a:r>
            <a:r>
              <a:rPr lang="ru-RU" sz="1100" dirty="0" err="1"/>
              <a:t>Лагуве</a:t>
            </a:r>
            <a:r>
              <a:rPr lang="ru-RU" sz="1100" dirty="0"/>
              <a:t> (Польша).</a:t>
            </a:r>
            <a:br>
              <a:rPr lang="ru-RU" sz="1100" dirty="0"/>
            </a:br>
            <a:endParaRPr lang="ru-RU" sz="1100" dirty="0"/>
          </a:p>
          <a:p>
            <a:pPr marL="0" indent="0">
              <a:buNone/>
            </a:pPr>
            <a:r>
              <a:rPr lang="ru-RU" sz="1100" dirty="0"/>
              <a:t>Указом Президиума Верховного Совета СССР от 6 апреля 1945 года младшему лейтенанту Кузнецову Дмитрию Аркадьевичу присвоено звание Героя Советского Союза посмертно.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Обелиск освободителям Ржева.</a:t>
            </a:r>
            <a:br>
              <a:rPr lang="ru-RU" sz="1100" dirty="0"/>
            </a:br>
            <a:r>
              <a:rPr lang="ru-RU" sz="1100" dirty="0"/>
              <a:t>Герой Советского Союза.</a:t>
            </a:r>
            <a:br>
              <a:rPr lang="ru-RU" sz="1100" dirty="0"/>
            </a:br>
            <a:r>
              <a:rPr lang="ru-RU" sz="1100" dirty="0"/>
              <a:t>Медаль «Золотая Звезда».</a:t>
            </a:r>
            <a:br>
              <a:rPr lang="ru-RU" sz="1100" dirty="0"/>
            </a:br>
            <a:r>
              <a:rPr lang="ru-RU" sz="1100" dirty="0"/>
              <a:t>Орден Ленина - дважды.</a:t>
            </a:r>
            <a:br>
              <a:rPr lang="ru-RU" sz="1100" dirty="0"/>
            </a:br>
            <a:r>
              <a:rPr lang="ru-RU" sz="1100" dirty="0"/>
              <a:t>Орден Красного Знамени - трижды.</a:t>
            </a:r>
            <a:br>
              <a:rPr lang="ru-RU" sz="1100" dirty="0"/>
            </a:br>
            <a:r>
              <a:rPr lang="ru-RU" sz="1100" dirty="0"/>
              <a:t>Орден Суровова 2-й степени - дважды.</a:t>
            </a:r>
            <a:br>
              <a:rPr lang="ru-RU" sz="1100" dirty="0"/>
            </a:br>
            <a:r>
              <a:rPr lang="ru-RU" sz="1100" dirty="0"/>
              <a:t>Орден Кутузова 2-й степени.</a:t>
            </a:r>
            <a:br>
              <a:rPr lang="ru-RU" sz="1100" dirty="0"/>
            </a:br>
            <a:r>
              <a:rPr lang="ru-RU" sz="1100" dirty="0"/>
              <a:t>Орден Отечественной войны 1-й степени.</a:t>
            </a:r>
            <a:br>
              <a:rPr lang="ru-RU" sz="1100" dirty="0"/>
            </a:br>
            <a:r>
              <a:rPr lang="ru-RU" sz="1100" dirty="0"/>
              <a:t>Орден Красной Звезды.</a:t>
            </a:r>
            <a:br>
              <a:rPr lang="ru-RU" sz="1100" dirty="0"/>
            </a:br>
            <a:r>
              <a:rPr lang="ru-RU" sz="1100" dirty="0"/>
              <a:t>Медаль «За взятие Берлина».</a:t>
            </a:r>
          </a:p>
          <a:p>
            <a:pPr marL="0" indent="0">
              <a:buNone/>
            </a:pPr>
            <a:br>
              <a:rPr lang="ru-RU" sz="1100" dirty="0"/>
            </a:b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Дмитрий Аркадьевич Кузнецов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Николай Архипович Киреев (1922-1944) </a:t>
            </a:r>
            <a:r>
              <a:rPr lang="ru-RU" sz="1100" dirty="0"/>
              <a:t>— капитан Рабоче-крестьянской Красной Армии, участник Великой Отечественной войны, Герой Советского Союза.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Николай Киреев родился 9 октября 1922 года в деревне Гарь (ныне — Куйбышевский район Калужской области). После окончания школы-семилетки и школы фабрично-заводского ученичества работал слесарем на машиностроительном заводе в городе Людиново. С 1940 года Киреев проживал в Феодосии, работал слесарем в гараже. В сентябре 1941 года он был призван на службу в Рабоче-крестьянскую Красную армию. Окончил Ростовское артиллерийское училище. С сентября того же года — на фронтах Великой Отечественной войны. Участвовал в боях подо Ржевом, освобождении Смоленской области и Белорусской ССР. </a:t>
            </a:r>
          </a:p>
          <a:p>
            <a:pPr marL="0" indent="0">
              <a:buNone/>
            </a:pPr>
            <a:r>
              <a:rPr lang="ru-RU" sz="1100" dirty="0"/>
              <a:t>К июлю 1944 года капитан Николай Киреев командовал батареей 150-го отдельного истребительно-противотанкового дивизиона 274-й стрелковой дивизии 69-й армии 1-го Белорусского фронта. Отличился во время боёв на Пулавском плацдарме.</a:t>
            </a:r>
            <a:br>
              <a:rPr lang="ru-RU" sz="1100" dirty="0"/>
            </a:br>
            <a:r>
              <a:rPr lang="ru-RU" sz="1100" dirty="0"/>
              <a:t>29 июля 1944 года батарея Киреева переправилась через Вислу на Пулавский плацдарм в районе населённого пункта Бжесце и открыла огонь по огневым позициям противника, благодаря чему советская пехота успешно продвинулась вперёд. Киреев участвовал в отражении большого количества немецких контратак, вместе со своей батареей уничтожив 7 пулемётов и около 70 солдат и офицеров противника. 29 сентября 1944 года Киреев погиб. Был похоронен в Бжесце Люблинского воеводства Польши. В дальнейшем останки были перенесены на воинское кладбище города Радом Мазовецкого воеводства и покоятся в могиле № 45.</a:t>
            </a:r>
            <a:br>
              <a:rPr lang="ru-RU" sz="1100" dirty="0"/>
            </a:br>
            <a:r>
              <a:rPr lang="ru-RU" sz="1100" dirty="0"/>
              <a:t>Указом Президиума Верховного Совета СССР от 21 февраля 1945 года за «мужество, отвагу и героизм, проявленные в борьбе с немецкими захватчиками» капитан Николай Киреев посмертно был удостоен высокого звания Героя Советского Союза. Также был награждён орденами Ленина и Отечественной войны 2-й степени.</a:t>
            </a: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Медаль «Золотая Звезда» Героя Советского Союза.</a:t>
            </a:r>
            <a:br>
              <a:rPr lang="ru-RU" sz="1100" dirty="0"/>
            </a:br>
            <a:r>
              <a:rPr lang="ru-RU" sz="1100" dirty="0"/>
              <a:t>Орден Ленина.</a:t>
            </a:r>
            <a:br>
              <a:rPr lang="ru-RU" sz="1100" dirty="0"/>
            </a:br>
            <a:r>
              <a:rPr lang="ru-RU" sz="1100" dirty="0"/>
              <a:t>Орден Отечественной войны 2-й степени.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Память:</a:t>
            </a:r>
            <a:br>
              <a:rPr lang="ru-RU" sz="1100" dirty="0"/>
            </a:br>
            <a:r>
              <a:rPr lang="ru-RU" sz="1100" dirty="0"/>
              <a:t>В честь Киреева названа улица в посёлке Бетлица.</a:t>
            </a:r>
          </a:p>
          <a:p>
            <a:pPr marL="0" indent="0">
              <a:buNone/>
            </a:pPr>
            <a:br>
              <a:rPr lang="ru-RU" sz="1100" dirty="0"/>
            </a:b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Николай Архипович Киреев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8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Николай Герасимович Губанов (1901—1944) </a:t>
            </a:r>
            <a:r>
              <a:rPr lang="ru-RU" sz="1100" dirty="0"/>
              <a:t>— красноармеец Рабоче-крестьянской Красной Армии, Герой Советского Союза.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Николай Губанов родился в 1901 году в селе Ровнец (ныне — Верховский район Орловской области) в семье крестьянина. Перед Великой Отечественной войной проживал в Ленинграде, работал на обувной фабрике «Скороход». В сентябре 1942 года Губанов был призван на службу в Рабоче-крестьянскую Красную Армию. С ноября того же года — на фронтах Великой Отечественной войны. Принимал участие в боях на Западном и 1-м Белорусском фронтах. Участвовал в боях подо Ржевом, Ржевско-Вяземской операции, освобождении Смоленской и Витебской областей, Люблин-Брестской операции, освобождении Польши. К июлю 1944 года красноармеец Николай Губанов командовал противотанковым орудием 961-го стрелкового полка 274-й стрелковой дивизии 69-й армии 1-го Белорусского фронта. Отличился во время форсирования Вислы.</a:t>
            </a:r>
            <a:br>
              <a:rPr lang="ru-RU" sz="1100" dirty="0"/>
            </a:br>
            <a:r>
              <a:rPr lang="ru-RU" sz="1100" dirty="0"/>
              <a:t>29 июля 1944 года Губанов одним из первых в полку переправился со своим 45-миллиметровым орудием и расчётом через Вислу в районе села Бжесьце Люблинского воеводства к юго-западу от Пулавы и с ходу вступил в бой с противником, отражая его контратаки. Несмотря на то, что в расчёте остался кроме него только один человек, Губанов продолжал вести огонь, уничтожив три немецких станковых пулемёта. 31 июля артиллеристы отбили ещё 4 немецкие контратаки. Когда у расчёта кончились боеприпасы, Губанов вступил в рукопашную схватку с противником. В том бою он получил тяжёлое ранение, от которого скончался в медсанбате в тот же день. Похоронен у села Полянувка Люблинского воеводства.</a:t>
            </a:r>
            <a:br>
              <a:rPr lang="ru-RU" sz="1100" dirty="0"/>
            </a:br>
            <a:r>
              <a:rPr lang="ru-RU" sz="1100" dirty="0"/>
              <a:t>Указом Президиума Верховного Совета СССР от 21 февраля 1945 года за «образцовое выполнение боевых заданий командования на фронте борьбы с немецкими захватчиками и проявленные при этом мужество и героизм» красноармеец Николай Губанов посмертно был удостоен высокого звания Героя Советского Союза. Также был награждён орденом Ленина и медалью «За боевые заслуги».</a:t>
            </a:r>
            <a:br>
              <a:rPr lang="ru-RU" sz="1100" dirty="0"/>
            </a:br>
            <a:br>
              <a:rPr lang="ru-RU" sz="1100" dirty="0"/>
            </a:br>
            <a:r>
              <a:rPr lang="ru-RU" sz="1100" dirty="0"/>
              <a:t>Награды:</a:t>
            </a:r>
            <a:br>
              <a:rPr lang="ru-RU" sz="1100" dirty="0"/>
            </a:br>
            <a:r>
              <a:rPr lang="ru-RU" sz="1100" dirty="0"/>
              <a:t>Медаль «Золотая Звезда» Героя Советского Союза.</a:t>
            </a:r>
            <a:br>
              <a:rPr lang="ru-RU" sz="1100" dirty="0"/>
            </a:br>
            <a:r>
              <a:rPr lang="ru-RU" sz="1100" dirty="0"/>
              <a:t>Медаль «За боевые заслуги»</a:t>
            </a:r>
            <a:br>
              <a:rPr lang="ru-RU" sz="1100" dirty="0"/>
            </a:br>
            <a:r>
              <a:rPr lang="ru-RU" sz="1100" dirty="0"/>
              <a:t>Орден Отечественной войны.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Николай Герасимович Губанов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7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Роман Иосифович Бортник (1908-1945) </a:t>
            </a:r>
            <a:r>
              <a:rPr lang="ru-RU" sz="1050" dirty="0"/>
              <a:t>— военнослужащий, участник боёв у озера Хасан и Великой Отечественной войны. Герой Советского Союза.</a:t>
            </a:r>
            <a:br>
              <a:rPr lang="ru-RU" sz="1050" dirty="0"/>
            </a:br>
            <a:br>
              <a:rPr lang="ru-RU" sz="1050" dirty="0"/>
            </a:br>
            <a:r>
              <a:rPr lang="ru-RU" sz="1050" dirty="0"/>
              <a:t>Родился в крестьянской семье. Украинец. Образование 10 классов. До призыва в армию с 1928 по 1930 год работал в Плужненском райкоме комсомола.</a:t>
            </a:r>
            <a:br>
              <a:rPr lang="ru-RU" sz="1050" dirty="0"/>
            </a:br>
            <a:r>
              <a:rPr lang="ru-RU" sz="1050" dirty="0"/>
              <a:t>В ряды Рабоче-крестьянской Красной Армии был призван Плужненским райвоенкоматом Каменец-Подольской области в 1930 году. После прохождения срочной службы остался в армии. В 1938 году окончил Горьковское военно-политическое училище. Служил политруком на Дальнем Востоке. В 1938 году принимал участие в боях у озера Хасан.</a:t>
            </a:r>
            <a:br>
              <a:rPr lang="ru-RU" sz="1050" dirty="0"/>
            </a:br>
            <a:r>
              <a:rPr lang="ru-RU" sz="1050" dirty="0"/>
              <a:t>В период с 16 ноября 1941 года по 05.01.1942 года противотанковый дивизион, комиссаром которого был Р. И. Бортник, уничтожил 30 немецких танков. При прорыве дивизии из окружения в районе села Спасское, он лично руководил разгромом штаба располагавшегося там немецкого полка. В бою в деревне Ольховец был ранен в голову, но продолжил командовать подразделением. 5 января 1942 года в бою под Сухиничами был ранен в обе ноги и эвакуирован в госпиталь.</a:t>
            </a:r>
            <a:br>
              <a:rPr lang="ru-RU" sz="1050" dirty="0"/>
            </a:br>
            <a:r>
              <a:rPr lang="ru-RU" sz="1050" dirty="0"/>
              <a:t>После выздоровления был направлен на курсы «Выстрел». После их окончания в феврале 1943 года в звании подполковника прибыл на Западный фронт и принял командование 965-м стрелковым полком 274-й стрелковой дивизии 30-й армии.</a:t>
            </a:r>
            <a:br>
              <a:rPr lang="ru-RU" sz="1050" dirty="0"/>
            </a:br>
            <a:r>
              <a:rPr lang="ru-RU" sz="1050" dirty="0"/>
              <a:t>В середине лета 274-я дивизия была передана в состав 31-й армии и принимала участие в Смоленской операции. Во второй половине августа в ходе операции «Суворов» 965-й полк первым в дивизии прорвал оборону противника на своём участке, уничтожив 500 солдат и офицеров вермахта. Овладев высотой 216,6 в районе реки </a:t>
            </a:r>
            <a:r>
              <a:rPr lang="ru-RU" sz="1050" dirty="0" err="1"/>
              <a:t>Ведосы</a:t>
            </a:r>
            <a:r>
              <a:rPr lang="ru-RU" sz="1050" dirty="0"/>
              <a:t>, полк отбил 9 контратак пехоты и танков противника. В ночь с 17 на 18 августа 1943 года штурмовой отряд 965-го полка занял безымянную высоту и отразил ещё 7 контратак противника, уничтожив свыше 300 немецких солдат и офицеров и подбив 2 танка.</a:t>
            </a:r>
            <a:br>
              <a:rPr lang="ru-RU" sz="1050" dirty="0"/>
            </a:br>
            <a:br>
              <a:rPr lang="ru-RU" sz="1050" dirty="0"/>
            </a:br>
            <a:r>
              <a:rPr lang="ru-RU" sz="1050" dirty="0"/>
              <a:t>Награды:</a:t>
            </a:r>
            <a:br>
              <a:rPr lang="ru-RU" sz="1050" dirty="0"/>
            </a:br>
            <a:r>
              <a:rPr lang="ru-RU" sz="1050" dirty="0"/>
              <a:t>Медаль «Золотая Звезда».</a:t>
            </a:r>
            <a:br>
              <a:rPr lang="ru-RU" sz="1050" dirty="0"/>
            </a:br>
            <a:r>
              <a:rPr lang="ru-RU" sz="1050" dirty="0"/>
              <a:t>Орден Ленина.</a:t>
            </a:r>
            <a:br>
              <a:rPr lang="ru-RU" sz="1050" dirty="0"/>
            </a:br>
            <a:r>
              <a:rPr lang="ru-RU" sz="1050" dirty="0"/>
              <a:t>Орден Красного Знамени - трижды.</a:t>
            </a:r>
            <a:br>
              <a:rPr lang="ru-RU" sz="1050" dirty="0"/>
            </a:br>
            <a:r>
              <a:rPr lang="ru-RU" sz="1050" dirty="0"/>
              <a:t>Орден Суворова 3-й степени.</a:t>
            </a:r>
            <a:br>
              <a:rPr lang="ru-RU" sz="1050" dirty="0"/>
            </a:br>
            <a:r>
              <a:rPr lang="ru-RU" sz="1050" dirty="0"/>
              <a:t>Орден Отечественной войны 1-й степени - дважды.</a:t>
            </a:r>
            <a:br>
              <a:rPr lang="ru-RU" sz="1050" dirty="0"/>
            </a:br>
            <a:r>
              <a:rPr lang="ru-RU" sz="1050" dirty="0"/>
              <a:t>Медаль «За боевые заслуги».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Роман Иосифович Бортник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00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Пётр Викторович Додогорский (1909—1976) </a:t>
            </a:r>
            <a:r>
              <a:rPr lang="ru-RU" sz="1000" dirty="0"/>
              <a:t>— полковник Советской Армии, участник Великой Отечественной войны, Герой Советского Союза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Пётр Додогорский родился 9 января 1909 года в селе Ярополец (ныне — Волоколамский район Московской области) в семье служащего. С 1923 года проживал и работал в Москве, в 1926 году окончил Московский кооперативный техникум, после чего работал на Тульском заводе строительных материалов. В 1931—1933 годах проходил службу в Рабоче-крестьянской Красной Армии, в 1932 году окончил курсы одногодичников войск связи. В 1940 году Додогорский был повторно призван в армию. Проходил службу в Западном военном округе, командовал взводом, затем ротой.</a:t>
            </a:r>
            <a:br>
              <a:rPr lang="ru-RU" sz="1000" dirty="0"/>
            </a:br>
            <a:r>
              <a:rPr lang="ru-RU" sz="1000" dirty="0"/>
              <a:t>С июня 1941 года — на фронтах Великой Отечественной войны. Участвовал в боях в Белорусской ССР 1941 года, Смоленском сражении, битве за Москву. С апреля 1943 года Додогорский командовал 961-м стрелковым полком 274-й стрелковой дивизии. Участвовал в освобождении Смоленской области, в том числе штурме Смоленска, в частности, в боях за Большую Советскую улицу, вокзал, льнозавод. В дальнейшем участвовал в боях на Оршанском направлении, форсировании реки Лучеса, освобождении Украинской ССР. 20 июля 1944 года подразделения полка вышли к государственной границе СССР — реке Западный Буг — и форсировали её. 28 июля 1944 года полк вышел к Висле. В дальнейшем полк участвовал в Висло-</a:t>
            </a:r>
            <a:r>
              <a:rPr lang="ru-RU" sz="1000" dirty="0" err="1"/>
              <a:t>Одерской</a:t>
            </a:r>
            <a:r>
              <a:rPr lang="ru-RU" sz="1000" dirty="0"/>
              <a:t> операции. В ходе неё Додогорский особо отличился.</a:t>
            </a:r>
            <a:br>
              <a:rPr lang="ru-RU" sz="1000" dirty="0"/>
            </a:br>
            <a:r>
              <a:rPr lang="ru-RU" sz="1000" dirty="0"/>
              <a:t>16 января 1945 года в ходе наступления с Пулавского плацдарма полк Додогорского прорвал вражескую оборону и совместно с другими частями освободил Радом. 18 января он переправился через Пилицу. 4 февраля 1945 года, преследуя отступающие войска противника, полк вышел к Одеру в районе Франкфурта-на-Одере.</a:t>
            </a:r>
            <a:br>
              <a:rPr lang="ru-RU" sz="1000" dirty="0"/>
            </a:br>
            <a:r>
              <a:rPr lang="ru-RU" sz="1000" dirty="0"/>
              <a:t>Указом Президиума Верховного Совета СССР от 24 марта 1945 года за «образцовое выполнение боевых заданий командования на фронте борьбы с немецкими захватчиками, отвагу и геройство, проявленные в боях при форсировании Вислы, захвате и удержании плацдарма на его западном берегу» полковник Пётр Додогорский был удостоен высокого звания Героя Советского Союза с вручением ордена Ленина и медали «Золотая Звезда» за номером 5196.</a:t>
            </a:r>
            <a:br>
              <a:rPr lang="ru-RU" sz="1000" dirty="0"/>
            </a:br>
            <a:r>
              <a:rPr lang="ru-RU" sz="1000" dirty="0"/>
              <a:t>Участвовал в Берлинской операции. После окончания войны три года служил в Группе советских войск в Германии. В 1948 году Додогорский окончил курсы «Выстрел». В 1972 году в звании полковника он был уволен в запас. Проживал в Выборге. Скончался 4 февраля 1976 года, похоронен в Выборге.</a:t>
            </a:r>
            <a:br>
              <a:rPr lang="ru-RU" sz="1000" dirty="0"/>
            </a:br>
            <a:r>
              <a:rPr lang="ru-RU" sz="1000" dirty="0"/>
              <a:t>Был также награждён четырьмя орденами Красного Знамени, орденами Суворова 3-й                                                                              степени, Красной Звезды, рядом медалей.</a:t>
            </a:r>
            <a:br>
              <a:rPr lang="ru-RU" sz="1000" dirty="0"/>
            </a:br>
            <a:r>
              <a:rPr lang="ru-RU" sz="1000" dirty="0"/>
              <a:t>В честь Додогорского названа улица в селе Ярополец.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Награды:</a:t>
            </a:r>
            <a:br>
              <a:rPr lang="ru-RU" sz="1000" dirty="0"/>
            </a:br>
            <a:r>
              <a:rPr lang="ru-RU" sz="1000" dirty="0"/>
              <a:t>Медаль «Золотая Звезда» (24.03.1945);</a:t>
            </a:r>
            <a:br>
              <a:rPr lang="ru-RU" sz="1000" dirty="0"/>
            </a:br>
            <a:r>
              <a:rPr lang="ru-RU" sz="1000" dirty="0"/>
              <a:t>орден Ленина (24.03.1945);</a:t>
            </a:r>
            <a:br>
              <a:rPr lang="ru-RU" sz="1000" dirty="0"/>
            </a:br>
            <a:r>
              <a:rPr lang="ru-RU" sz="1000" dirty="0"/>
              <a:t>ордена Красного Знамени —четырежды</a:t>
            </a:r>
            <a:br>
              <a:rPr lang="ru-RU" sz="1000" dirty="0"/>
            </a:br>
            <a:r>
              <a:rPr lang="ru-RU" sz="1000" dirty="0"/>
              <a:t>орден Суворова 3 степени</a:t>
            </a:r>
            <a:br>
              <a:rPr lang="ru-RU" sz="1000" dirty="0"/>
            </a:br>
            <a:r>
              <a:rPr lang="ru-RU" sz="1000" dirty="0"/>
              <a:t>Орден Красной Звезды</a:t>
            </a:r>
            <a:br>
              <a:rPr lang="ru-RU" sz="1000" dirty="0"/>
            </a:br>
            <a:r>
              <a:rPr lang="ru-RU" sz="1000" dirty="0"/>
              <a:t>Медаль «За боевые заслуги».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Пётр Викторович Додогорский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1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6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4087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2274"/>
            <a:ext cx="2835225" cy="2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35225" cy="20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62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</TotalTime>
  <Words>5805</Words>
  <Application>Microsoft Office PowerPoint</Application>
  <PresentationFormat>Экран (4:3)</PresentationFormat>
  <Paragraphs>128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-apple-system</vt:lpstr>
      <vt:lpstr>Arial</vt:lpstr>
      <vt:lpstr>Constantia</vt:lpstr>
      <vt:lpstr>Wingdings 2</vt:lpstr>
      <vt:lpstr>Бумажная</vt:lpstr>
      <vt:lpstr>Конкурс «Школьный музей. Новые возможности»2020. Номинация 4. «Музейные находки». Название работы: «Викторина по истории 274 Ярцевской Краснознаменной ордена Суворова второй степени стрелковой дивизии с использованием QR кодов в образовательном пространстве школы» </vt:lpstr>
      <vt:lpstr>QR код в образовательном пространстве школы</vt:lpstr>
      <vt:lpstr>Василий Павлович Шульга </vt:lpstr>
      <vt:lpstr>Михаил Алексеевич Белов</vt:lpstr>
      <vt:lpstr>Дмитрий Аркадьевич Кузнецов</vt:lpstr>
      <vt:lpstr>Николай Архипович Киреев</vt:lpstr>
      <vt:lpstr>Николай Герасимович Губанов</vt:lpstr>
      <vt:lpstr>Роман Иосифович Бортник</vt:lpstr>
      <vt:lpstr>Пётр Викторович Додогорский</vt:lpstr>
      <vt:lpstr>Фёдор Фёдорович Ровчаков</vt:lpstr>
      <vt:lpstr>Иван Акимович Фролов</vt:lpstr>
      <vt:lpstr>Василий Ильич Кряжев</vt:lpstr>
      <vt:lpstr>Александр Иванович Бидненко</vt:lpstr>
      <vt:lpstr>Борис Моисеевич Котлярский</vt:lpstr>
      <vt:lpstr>Михаил Тимофеевич Петров</vt:lpstr>
      <vt:lpstr>Вопросы викторины по галерее героев</vt:lpstr>
      <vt:lpstr> Вопросы викторины по стендам боевого пути</vt:lpstr>
      <vt:lpstr>Вопросы викторины по стендам боевого пути </vt:lpstr>
      <vt:lpstr>Вопросы викторины по тумбе  с информацией о подвиге Головко</vt:lpstr>
      <vt:lpstr>Презентация PowerPoint</vt:lpstr>
      <vt:lpstr>Конкурс «Школьный музей.Новые возможности 2020» Номинация 4 «Музейная находка» «QR код в музейном пространстве школы. Галерея героев 274 Ярцевской Краснознаменной ордена Суворова второй степени стрелковой дивизии»</vt:lpstr>
      <vt:lpstr>QR код в образовательном пространстве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викторины по галерее героев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karpova_ea</dc:creator>
  <cp:lastModifiedBy>User</cp:lastModifiedBy>
  <cp:revision>25</cp:revision>
  <dcterms:created xsi:type="dcterms:W3CDTF">2020-01-31T12:36:22Z</dcterms:created>
  <dcterms:modified xsi:type="dcterms:W3CDTF">2020-02-04T07:31:02Z</dcterms:modified>
</cp:coreProperties>
</file>