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7807" y="6115721"/>
            <a:ext cx="8045373" cy="742279"/>
          </a:xfrm>
        </p:spPr>
        <p:txBody>
          <a:bodyPr/>
          <a:lstStyle/>
          <a:p>
            <a:r>
              <a:rPr lang="ru-RU" dirty="0" smtClean="0">
                <a:latin typeface="Rockwell MT" panose="02060603030405020103" pitchFamily="18" charset="0"/>
              </a:rPr>
              <a:t>Двигайся к успеху с нами!</a:t>
            </a:r>
            <a:endParaRPr lang="ru-RU" dirty="0">
              <a:latin typeface="Rockwell MT" panose="020606030304050201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19718" y="457201"/>
            <a:ext cx="5701553" cy="5521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31" y="-1079964"/>
            <a:ext cx="8596326" cy="8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50" y="920377"/>
            <a:ext cx="6341143" cy="49851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Если тебе нравится #FARШ, ты любишь общаться с людьми, постоянный «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движ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» и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любишь готовить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– это твой шанс стать «Силой #FARШ».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830" y="1339663"/>
            <a:ext cx="4667794" cy="54736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Rockwell MT" panose="02060603030405020103" pitchFamily="18" charset="0"/>
              </a:rPr>
              <a:t>Мы ищем именно тебя!</a:t>
            </a:r>
            <a:endParaRPr lang="ru-RU" sz="2000" dirty="0">
              <a:latin typeface="Rockwell MT" panose="020606030304050201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93" y="1887030"/>
            <a:ext cx="3830467" cy="49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55" y="2955769"/>
            <a:ext cx="10178322" cy="8803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Rockwell MT" panose="02060603030405020103" pitchFamily="18" charset="0"/>
              </a:rPr>
              <a:t>В ресторане ты будешь</a:t>
            </a:r>
            <a:r>
              <a:rPr lang="ru-RU" sz="3200" dirty="0">
                <a:latin typeface="Rockwell MT" panose="02060603030405020103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187" y="4027717"/>
            <a:ext cx="10504893" cy="239050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Готовить блюда согласно стандартам компании</a:t>
            </a: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;</a:t>
            </a:r>
            <a:endParaRPr lang="ru-RU" sz="3400" dirty="0" smtClean="0">
              <a:solidFill>
                <a:schemeClr val="tx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  <a:p>
            <a:pPr lvl="0"/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Поддерживать чистоту на рабочем месте</a:t>
            </a:r>
            <a:r>
              <a:rPr 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;</a:t>
            </a:r>
            <a:endParaRPr lang="ru-RU" sz="3400" dirty="0" smtClean="0">
              <a:solidFill>
                <a:schemeClr val="tx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  <a:p>
            <a:pPr lvl="0"/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Обеспечивать быстрое и качественное обслуживания гостей.</a:t>
            </a:r>
            <a:endParaRPr lang="en-US" sz="3400" dirty="0" smtClean="0">
              <a:solidFill>
                <a:schemeClr val="tx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  <a:p>
            <a:pPr lvl="0"/>
            <a:endParaRPr lang="ru-RU" sz="3400" dirty="0">
              <a:solidFill>
                <a:schemeClr val="tx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5255" y="700250"/>
            <a:ext cx="10178322" cy="2455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Rockwell MT" panose="02060603030405020103" pitchFamily="18" charset="0"/>
              </a:rPr>
              <a:t>Мы приглашаем тебя на вакансию ПОВАРА в сети </a:t>
            </a:r>
            <a:r>
              <a:rPr lang="ru-RU" sz="4000" b="1" dirty="0" err="1" smtClean="0">
                <a:latin typeface="Rockwell MT" panose="02060603030405020103" pitchFamily="18" charset="0"/>
              </a:rPr>
              <a:t>бургерных</a:t>
            </a:r>
            <a:r>
              <a:rPr lang="ru-RU" sz="4000" b="1" dirty="0" smtClean="0">
                <a:latin typeface="Rockwell MT" panose="02060603030405020103" pitchFamily="18" charset="0"/>
              </a:rPr>
              <a:t> </a:t>
            </a:r>
            <a:r>
              <a:rPr lang="en-US" sz="4000" b="1" dirty="0" smtClean="0">
                <a:latin typeface="Rockwell MT" panose="02060603030405020103" pitchFamily="18" charset="0"/>
              </a:rPr>
              <a:t>#FAR</a:t>
            </a:r>
            <a:r>
              <a:rPr lang="ru-RU" sz="4000" b="1" dirty="0" smtClean="0">
                <a:latin typeface="Rockwell MT" panose="02060603030405020103" pitchFamily="18" charset="0"/>
              </a:rPr>
              <a:t>Ш </a:t>
            </a:r>
            <a:endParaRPr lang="ru-RU" sz="4000" dirty="0">
              <a:latin typeface="Rockwell MT" panose="020606030304050201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66949" y="3994189"/>
            <a:ext cx="2377373" cy="19624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Rockwell MT" panose="02060603030405020103" pitchFamily="18" charset="0"/>
              </a:rPr>
              <a:t>34 %</a:t>
            </a:r>
            <a:br>
              <a:rPr lang="ru-RU" sz="3600" b="1" dirty="0" smtClean="0">
                <a:latin typeface="Rockwell MT" panose="02060603030405020103" pitchFamily="18" charset="0"/>
              </a:rPr>
            </a:br>
            <a:r>
              <a:rPr lang="ru-RU" sz="3600" b="1" dirty="0" smtClean="0">
                <a:latin typeface="Rockwell MT" panose="02060603030405020103" pitchFamily="18" charset="0"/>
              </a:rPr>
              <a:t>СИЛЫ </a:t>
            </a:r>
            <a:r>
              <a:rPr lang="en-US" sz="3600" b="1" dirty="0" smtClean="0">
                <a:latin typeface="Rockwell MT" panose="02060603030405020103" pitchFamily="18" charset="0"/>
              </a:rPr>
              <a:t>#far</a:t>
            </a:r>
            <a:r>
              <a:rPr lang="ru-RU" sz="3600" b="1" dirty="0" smtClean="0">
                <a:latin typeface="Rockwell MT" panose="02060603030405020103" pitchFamily="18" charset="0"/>
              </a:rPr>
              <a:t>ш</a:t>
            </a:r>
            <a:endParaRPr lang="ru-RU" sz="3600" dirty="0">
              <a:latin typeface="Rockwell MT" panose="02060603030405020103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88274" y="1358720"/>
            <a:ext cx="2852564" cy="2787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Rockwell MT" panose="02060603030405020103" pitchFamily="18" charset="0"/>
              </a:rPr>
              <a:t>32 %</a:t>
            </a:r>
            <a:br>
              <a:rPr lang="ru-RU" sz="3200" b="1" dirty="0" smtClean="0">
                <a:latin typeface="Rockwell MT" panose="02060603030405020103" pitchFamily="18" charset="0"/>
              </a:rPr>
            </a:br>
            <a:r>
              <a:rPr lang="ru-RU" sz="2800" b="1" dirty="0" smtClean="0">
                <a:latin typeface="Rockwell MT" panose="02060603030405020103" pitchFamily="18" charset="0"/>
              </a:rPr>
              <a:t>ПРИРОДНОГО</a:t>
            </a:r>
            <a:r>
              <a:rPr lang="ru-RU" sz="3200" b="1" dirty="0" smtClean="0">
                <a:latin typeface="Rockwell MT" panose="02060603030405020103" pitchFamily="18" charset="0"/>
              </a:rPr>
              <a:t> </a:t>
            </a:r>
            <a:r>
              <a:rPr lang="ru-RU" sz="3200" b="1" dirty="0" err="1" smtClean="0">
                <a:latin typeface="Rockwell MT" panose="02060603030405020103" pitchFamily="18" charset="0"/>
              </a:rPr>
              <a:t>ОбаЯНИЯ</a:t>
            </a:r>
            <a:r>
              <a:rPr lang="ru-RU" sz="3200" b="1" dirty="0" smtClean="0">
                <a:latin typeface="Rockwell MT" panose="02060603030405020103" pitchFamily="18" charset="0"/>
              </a:rPr>
              <a:t> И ХАРИЗМЫ</a:t>
            </a:r>
            <a:endParaRPr lang="ru-RU" sz="3200" dirty="0">
              <a:latin typeface="Rockwell MT" panose="02060603030405020103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604504" y="1140033"/>
            <a:ext cx="3213027" cy="4241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Rockwell MT" panose="02060603030405020103" pitchFamily="18" charset="0"/>
              </a:rPr>
              <a:t>34 %</a:t>
            </a:r>
            <a:br>
              <a:rPr lang="ru-RU" sz="4000" b="1" dirty="0" smtClean="0">
                <a:latin typeface="Rockwell MT" panose="02060603030405020103" pitchFamily="18" charset="0"/>
              </a:rPr>
            </a:br>
            <a:r>
              <a:rPr lang="ru-RU" sz="4000" b="1" dirty="0" smtClean="0">
                <a:latin typeface="Rockwell MT" panose="02060603030405020103" pitchFamily="18" charset="0"/>
              </a:rPr>
              <a:t>любви </a:t>
            </a:r>
            <a:r>
              <a:rPr lang="ru-RU" sz="4000" b="1" dirty="0" smtClean="0">
                <a:latin typeface="Rockwell MT" panose="02060603030405020103" pitchFamily="18" charset="0"/>
              </a:rPr>
              <a:t>к мясу, Ставки </a:t>
            </a:r>
          </a:p>
          <a:p>
            <a:r>
              <a:rPr lang="ru-RU" sz="4000" b="1" dirty="0" smtClean="0">
                <a:latin typeface="Rockwell MT" panose="02060603030405020103" pitchFamily="18" charset="0"/>
              </a:rPr>
              <a:t>220 р./час</a:t>
            </a:r>
          </a:p>
          <a:p>
            <a:r>
              <a:rPr lang="ru-RU" sz="4000" b="1" dirty="0" smtClean="0">
                <a:latin typeface="Rockwell MT" panose="02060603030405020103" pitchFamily="18" charset="0"/>
              </a:rPr>
              <a:t>И </a:t>
            </a:r>
          </a:p>
          <a:p>
            <a:r>
              <a:rPr lang="ru-RU" sz="4000" b="1" dirty="0" smtClean="0">
                <a:latin typeface="Rockwell MT" panose="02060603030405020103" pitchFamily="18" charset="0"/>
              </a:rPr>
              <a:t>Премий! </a:t>
            </a:r>
          </a:p>
          <a:p>
            <a:r>
              <a:rPr lang="ru-RU" sz="2800" b="1" dirty="0" smtClean="0">
                <a:latin typeface="Rockwell MT" panose="02060603030405020103" pitchFamily="18" charset="0"/>
              </a:rPr>
              <a:t> </a:t>
            </a:r>
            <a:endParaRPr lang="ru-RU" sz="2800" dirty="0">
              <a:latin typeface="Rockwell MT" panose="020606030304050201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13" y="741793"/>
            <a:ext cx="3790987" cy="503834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6627658" y="1913491"/>
            <a:ext cx="1976846" cy="14194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934723" y="4621065"/>
            <a:ext cx="2194627" cy="255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743200" y="1297578"/>
            <a:ext cx="2386149" cy="2128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30" y="298825"/>
            <a:ext cx="8187071" cy="207861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ckwell MT" panose="02060603030405020103" pitchFamily="18" charset="0"/>
              </a:rPr>
              <a:t>Нашим супергероям мы предоставляем:</a:t>
            </a:r>
            <a:r>
              <a:rPr lang="ru-RU" sz="4000" dirty="0">
                <a:latin typeface="Rockwell MT" panose="02060603030405020103" pitchFamily="18" charset="0"/>
              </a:rPr>
              <a:t/>
            </a:r>
            <a:br>
              <a:rPr lang="ru-RU" sz="4000" dirty="0">
                <a:latin typeface="Rockwell MT" panose="02060603030405020103" pitchFamily="18" charset="0"/>
              </a:rPr>
            </a:br>
            <a:endParaRPr lang="ru-RU" sz="4000" dirty="0">
              <a:latin typeface="Rockwell MT" panose="020606030304050201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2929" y="2272937"/>
            <a:ext cx="8470099" cy="4284617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Rockwell MT" panose="02060603030405020103" pitchFamily="18" charset="0"/>
              </a:rPr>
              <a:t>официальное трудоустройство, </a:t>
            </a:r>
            <a:endParaRPr lang="ru-RU" dirty="0" smtClean="0">
              <a:latin typeface="Rockwell MT" panose="02060603030405020103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Rockwell MT" panose="02060603030405020103" pitchFamily="18" charset="0"/>
              </a:rPr>
              <a:t>"</a:t>
            </a:r>
            <a:r>
              <a:rPr lang="ru-RU" dirty="0">
                <a:latin typeface="Rockwell MT" panose="02060603030405020103" pitchFamily="18" charset="0"/>
              </a:rPr>
              <a:t>белую" заработную </a:t>
            </a:r>
            <a:r>
              <a:rPr lang="ru-RU" dirty="0" smtClean="0">
                <a:latin typeface="Rockwell MT" panose="02060603030405020103" pitchFamily="18" charset="0"/>
              </a:rPr>
              <a:t>плату;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Rockwell MT" panose="02060603030405020103" pitchFamily="18" charset="0"/>
              </a:rPr>
              <a:t>отличные </a:t>
            </a:r>
            <a:r>
              <a:rPr lang="ru-RU" dirty="0">
                <a:latin typeface="Rockwell MT" panose="02060603030405020103" pitchFamily="18" charset="0"/>
              </a:rPr>
              <a:t>возможности для быстрого профессионального и карьерного </a:t>
            </a:r>
            <a:r>
              <a:rPr lang="ru-RU" dirty="0" smtClean="0">
                <a:latin typeface="Rockwell MT" panose="02060603030405020103" pitchFamily="18" charset="0"/>
              </a:rPr>
              <a:t>роста,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Rockwell MT" panose="02060603030405020103" pitchFamily="18" charset="0"/>
              </a:rPr>
              <a:t>сменный график;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Rockwell MT" panose="02060603030405020103" pitchFamily="18" charset="0"/>
              </a:rPr>
              <a:t>вкусное </a:t>
            </a:r>
            <a:r>
              <a:rPr lang="ru-RU" dirty="0">
                <a:latin typeface="Rockwell MT" panose="02060603030405020103" pitchFamily="18" charset="0"/>
              </a:rPr>
              <a:t>бесплатное </a:t>
            </a:r>
            <a:r>
              <a:rPr lang="ru-RU" dirty="0" smtClean="0">
                <a:latin typeface="Rockwell MT" panose="02060603030405020103" pitchFamily="18" charset="0"/>
              </a:rPr>
              <a:t>питание;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Rockwell MT" panose="02060603030405020103" pitchFamily="18" charset="0"/>
              </a:rPr>
              <a:t>красивую </a:t>
            </a:r>
            <a:r>
              <a:rPr lang="ru-RU" dirty="0">
                <a:latin typeface="Rockwell MT" panose="02060603030405020103" pitchFamily="18" charset="0"/>
              </a:rPr>
              <a:t>и удобную </a:t>
            </a:r>
            <a:r>
              <a:rPr lang="ru-RU" dirty="0" smtClean="0">
                <a:latin typeface="Rockwell MT" panose="02060603030405020103" pitchFamily="18" charset="0"/>
              </a:rPr>
              <a:t>форму;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Rockwell MT" panose="02060603030405020103" pitchFamily="18" charset="0"/>
              </a:rPr>
              <a:t>тренинги</a:t>
            </a:r>
            <a:r>
              <a:rPr lang="ru-RU" dirty="0">
                <a:latin typeface="Rockwell MT" panose="02060603030405020103" pitchFamily="18" charset="0"/>
              </a:rPr>
              <a:t>, обучение.</a:t>
            </a:r>
          </a:p>
          <a:p>
            <a:endParaRPr lang="ru-RU" dirty="0">
              <a:latin typeface="Rockwell MT" panose="020606030304050201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1696" y="2678522"/>
            <a:ext cx="3043465" cy="16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483325"/>
            <a:ext cx="6653349" cy="58913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Чтобы стать супергероем #FARШ тебе нужно:</a:t>
            </a:r>
            <a:endParaRPr lang="ru-RU" sz="4200" dirty="0">
              <a:solidFill>
                <a:schemeClr val="tx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иметь в наличии действующую мед. книжку или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быть готовым её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оформить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(а мы поможем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в  оформлении),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Rockwell MT" panose="02060603030405020103" pitchFamily="18" charset="0"/>
            </a:endParaRP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желание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развиваться в ресторанном бизнесе,</a:t>
            </a:r>
          </a:p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MT" panose="02060603030405020103" pitchFamily="18" charset="0"/>
              </a:rPr>
              <a:t>быть активным, пунктуальным, ответственным.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09" y="0"/>
            <a:ext cx="532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2" y="-11260"/>
            <a:ext cx="10530911" cy="686926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3270" y="4049486"/>
            <a:ext cx="3056708" cy="151529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Работа в </a:t>
            </a:r>
            <a:b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</a:b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#far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ш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85611" y="801189"/>
            <a:ext cx="3034938" cy="1010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Работа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Rockwell MT" panose="02060603030405020103" pitchFamily="18" charset="0"/>
              </a:rPr>
              <a:t>В МАГАЗИНЕ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  <a:latin typeface="Rockwell MT" panose="020606030304050201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54734" y="357052"/>
            <a:ext cx="1772192" cy="714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ockwell MT" panose="02060603030405020103" pitchFamily="18" charset="0"/>
              </a:rPr>
              <a:t>ты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Rockwell MT" panose="020606030304050201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357</TotalTime>
  <Words>196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Rockwell MT</vt:lpstr>
      <vt:lpstr>Badge</vt:lpstr>
      <vt:lpstr>Презентация PowerPoint</vt:lpstr>
      <vt:lpstr>Мы ищем именно тебя!</vt:lpstr>
      <vt:lpstr>В ресторане ты будешь:</vt:lpstr>
      <vt:lpstr>34 % СИЛЫ #farш</vt:lpstr>
      <vt:lpstr>Нашим супергероям мы предоставляем: </vt:lpstr>
      <vt:lpstr>Презентация PowerPoint</vt:lpstr>
      <vt:lpstr>Работа в  #farш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 Миропольская</dc:creator>
  <cp:lastModifiedBy>Алан Кочетков</cp:lastModifiedBy>
  <cp:revision>15</cp:revision>
  <dcterms:created xsi:type="dcterms:W3CDTF">2023-10-13T07:56:01Z</dcterms:created>
  <dcterms:modified xsi:type="dcterms:W3CDTF">2023-10-23T10:19:55Z</dcterms:modified>
</cp:coreProperties>
</file>